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handoutMasterIdLst>
    <p:handoutMasterId r:id="rId6"/>
  </p:handoutMasterIdLst>
  <p:sldIdLst>
    <p:sldId id="256" r:id="rId2"/>
    <p:sldId id="268" r:id="rId3"/>
    <p:sldId id="267" r:id="rId4"/>
  </p:sldIdLst>
  <p:sldSz cx="6858000" cy="9144000" type="letter"/>
  <p:notesSz cx="6858000" cy="9144000"/>
  <p:defaultText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B358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43"/>
  </p:normalViewPr>
  <p:slideViewPr>
    <p:cSldViewPr snapToGrid="0" snapToObjects="1">
      <p:cViewPr varScale="1">
        <p:scale>
          <a:sx n="79" d="100"/>
          <a:sy n="79" d="100"/>
        </p:scale>
        <p:origin x="302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customXml" Target="../customXml/item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DCC383F-51E1-3D4F-B4B0-3917E0347180}" type="datetimeFigureOut">
              <a:rPr lang="en-US" smtClean="0"/>
              <a:t>1/11/2024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B4757C-0BA5-EC4C-B2BD-8AEB508D7B9B}" type="slidenum">
              <a:rPr lang="en-US" smtClean="0"/>
              <a:t>‹#›</a:t>
            </a:fld>
            <a:endParaRPr lang="en-US" dirty="0"/>
          </a:p>
        </p:txBody>
      </p:sp>
    </p:spTree>
    <p:extLst>
      <p:ext uri="{BB962C8B-B14F-4D97-AF65-F5344CB8AC3E}">
        <p14:creationId xmlns:p14="http://schemas.microsoft.com/office/powerpoint/2010/main" val="31350450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A0BDDD-B561-7543-BC21-7B3E9B5D8538}" type="datetimeFigureOut">
              <a:rPr lang="en-US" smtClean="0"/>
              <a:t>1/11/2024</a:t>
            </a:fld>
            <a:endParaRPr lang="en-US" dirty="0"/>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854713-6AB7-CA4B-8619-5D14F8BCFE25}" type="slidenum">
              <a:rPr lang="en-US" smtClean="0"/>
              <a:t>‹#›</a:t>
            </a:fld>
            <a:endParaRPr lang="en-US" dirty="0"/>
          </a:p>
        </p:txBody>
      </p:sp>
    </p:spTree>
    <p:extLst>
      <p:ext uri="{BB962C8B-B14F-4D97-AF65-F5344CB8AC3E}">
        <p14:creationId xmlns:p14="http://schemas.microsoft.com/office/powerpoint/2010/main" val="3455064031"/>
      </p:ext>
    </p:extLst>
  </p:cSld>
  <p:clrMap bg1="lt1" tx1="dk1" bg2="lt2" tx2="dk2" accent1="accent1" accent2="accent2" accent3="accent3" accent4="accent4" accent5="accent5" accent6="accent6" hlink="hlink" folHlink="folHlink"/>
  <p:hf hdr="0" ftr="0" dt="0"/>
  <p:notesStyle>
    <a:lvl1pPr marL="0" algn="l" defTabSz="410291" rtl="0" eaLnBrk="1" latinLnBrk="0" hangingPunct="1">
      <a:defRPr sz="1100" kern="1200">
        <a:solidFill>
          <a:schemeClr val="tx1"/>
        </a:solidFill>
        <a:latin typeface="+mn-lt"/>
        <a:ea typeface="+mn-ea"/>
        <a:cs typeface="+mn-cs"/>
      </a:defRPr>
    </a:lvl1pPr>
    <a:lvl2pPr marL="410291" algn="l" defTabSz="410291" rtl="0" eaLnBrk="1" latinLnBrk="0" hangingPunct="1">
      <a:defRPr sz="1100" kern="1200">
        <a:solidFill>
          <a:schemeClr val="tx1"/>
        </a:solidFill>
        <a:latin typeface="+mn-lt"/>
        <a:ea typeface="+mn-ea"/>
        <a:cs typeface="+mn-cs"/>
      </a:defRPr>
    </a:lvl2pPr>
    <a:lvl3pPr marL="820583" algn="l" defTabSz="410291" rtl="0" eaLnBrk="1" latinLnBrk="0" hangingPunct="1">
      <a:defRPr sz="1100" kern="1200">
        <a:solidFill>
          <a:schemeClr val="tx1"/>
        </a:solidFill>
        <a:latin typeface="+mn-lt"/>
        <a:ea typeface="+mn-ea"/>
        <a:cs typeface="+mn-cs"/>
      </a:defRPr>
    </a:lvl3pPr>
    <a:lvl4pPr marL="1230874" algn="l" defTabSz="410291" rtl="0" eaLnBrk="1" latinLnBrk="0" hangingPunct="1">
      <a:defRPr sz="1100" kern="1200">
        <a:solidFill>
          <a:schemeClr val="tx1"/>
        </a:solidFill>
        <a:latin typeface="+mn-lt"/>
        <a:ea typeface="+mn-ea"/>
        <a:cs typeface="+mn-cs"/>
      </a:defRPr>
    </a:lvl4pPr>
    <a:lvl5pPr marL="1641165" algn="l" defTabSz="410291" rtl="0" eaLnBrk="1" latinLnBrk="0" hangingPunct="1">
      <a:defRPr sz="1100" kern="1200">
        <a:solidFill>
          <a:schemeClr val="tx1"/>
        </a:solidFill>
        <a:latin typeface="+mn-lt"/>
        <a:ea typeface="+mn-ea"/>
        <a:cs typeface="+mn-cs"/>
      </a:defRPr>
    </a:lvl5pPr>
    <a:lvl6pPr marL="2051456" algn="l" defTabSz="410291" rtl="0" eaLnBrk="1" latinLnBrk="0" hangingPunct="1">
      <a:defRPr sz="1100" kern="1200">
        <a:solidFill>
          <a:schemeClr val="tx1"/>
        </a:solidFill>
        <a:latin typeface="+mn-lt"/>
        <a:ea typeface="+mn-ea"/>
        <a:cs typeface="+mn-cs"/>
      </a:defRPr>
    </a:lvl6pPr>
    <a:lvl7pPr marL="2461748" algn="l" defTabSz="410291" rtl="0" eaLnBrk="1" latinLnBrk="0" hangingPunct="1">
      <a:defRPr sz="1100" kern="1200">
        <a:solidFill>
          <a:schemeClr val="tx1"/>
        </a:solidFill>
        <a:latin typeface="+mn-lt"/>
        <a:ea typeface="+mn-ea"/>
        <a:cs typeface="+mn-cs"/>
      </a:defRPr>
    </a:lvl7pPr>
    <a:lvl8pPr marL="2872039" algn="l" defTabSz="410291" rtl="0" eaLnBrk="1" latinLnBrk="0" hangingPunct="1">
      <a:defRPr sz="1100" kern="1200">
        <a:solidFill>
          <a:schemeClr val="tx1"/>
        </a:solidFill>
        <a:latin typeface="+mn-lt"/>
        <a:ea typeface="+mn-ea"/>
        <a:cs typeface="+mn-cs"/>
      </a:defRPr>
    </a:lvl8pPr>
    <a:lvl9pPr marL="3282330" algn="l" defTabSz="410291"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up as a table would make it easier to edit</a:t>
            </a:r>
          </a:p>
          <a:p>
            <a:endParaRPr lang="en-US" dirty="0"/>
          </a:p>
          <a:p>
            <a:r>
              <a:rPr lang="en-US" dirty="0"/>
              <a:t>Add additional pages</a:t>
            </a:r>
          </a:p>
        </p:txBody>
      </p:sp>
      <p:sp>
        <p:nvSpPr>
          <p:cNvPr id="4" name="Slide Number Placeholder 3"/>
          <p:cNvSpPr>
            <a:spLocks noGrp="1"/>
          </p:cNvSpPr>
          <p:nvPr>
            <p:ph type="sldNum" sz="quarter" idx="10"/>
          </p:nvPr>
        </p:nvSpPr>
        <p:spPr/>
        <p:txBody>
          <a:bodyPr/>
          <a:lstStyle/>
          <a:p>
            <a:fld id="{00854713-6AB7-CA4B-8619-5D14F8BCFE25}" type="slidenum">
              <a:rPr lang="en-US" smtClean="0"/>
              <a:t>3</a:t>
            </a:fld>
            <a:endParaRPr lang="en-US" dirty="0"/>
          </a:p>
        </p:txBody>
      </p:sp>
    </p:spTree>
    <p:extLst>
      <p:ext uri="{BB962C8B-B14F-4D97-AF65-F5344CB8AC3E}">
        <p14:creationId xmlns:p14="http://schemas.microsoft.com/office/powerpoint/2010/main" val="115553963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hyperlink" Target="https://www.facebook.com/New-York-Bus-Sales-LLC-280877326166/timeline/" TargetMode="External"/><Relationship Id="rId7" Type="http://schemas.openxmlformats.org/officeDocument/2006/relationships/hyperlink" Target="https://twitter.com/nybussales" TargetMode="External"/><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jpg"/><Relationship Id="rId5" Type="http://schemas.openxmlformats.org/officeDocument/2006/relationships/hyperlink" Target="https://instagram.com/newyorkbussales/" TargetMode="External"/><Relationship Id="rId10" Type="http://schemas.openxmlformats.org/officeDocument/2006/relationships/hyperlink" Target="http://www.nyhma.org/viewforum.php?f=2&amp;start=0" TargetMode="External"/><Relationship Id="rId4" Type="http://schemas.openxmlformats.org/officeDocument/2006/relationships/image" Target="../media/image2.jpg"/><Relationship Id="rId9" Type="http://schemas.openxmlformats.org/officeDocument/2006/relationships/hyperlink" Target="http://newyorkbussales.com/" TargetMode="External"/></Relationships>
</file>

<file path=ppt/slideLayouts/_rels/slideLayout2.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3.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4.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5.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Content Placeholder 2"/>
          <p:cNvSpPr>
            <a:spLocks noGrp="1"/>
          </p:cNvSpPr>
          <p:nvPr>
            <p:ph sz="quarter" idx="15" hasCustomPrompt="1"/>
          </p:nvPr>
        </p:nvSpPr>
        <p:spPr>
          <a:xfrm>
            <a:off x="342900" y="3825183"/>
            <a:ext cx="6172200" cy="339725"/>
          </a:xfrm>
        </p:spPr>
        <p:txBody>
          <a:bodyPr>
            <a:noAutofit/>
          </a:bodyPr>
          <a:lstStyle>
            <a:lvl1pPr marL="0" indent="0">
              <a:buNone/>
              <a:defRPr sz="1600" b="1">
                <a:solidFill>
                  <a:schemeClr val="accent1"/>
                </a:solidFill>
              </a:defRPr>
            </a:lvl1pPr>
          </a:lstStyle>
          <a:p>
            <a:pPr lvl="0"/>
            <a:r>
              <a:rPr lang="en-US" dirty="0"/>
              <a:t>CLICK TO EDIT MASTER TITLE </a:t>
            </a:r>
          </a:p>
        </p:txBody>
      </p:sp>
      <p:sp>
        <p:nvSpPr>
          <p:cNvPr id="6"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8" name="Rectangle 7"/>
          <p:cNvSpPr/>
          <p:nvPr userDrawn="1"/>
        </p:nvSpPr>
        <p:spPr>
          <a:xfrm>
            <a:off x="0" y="1249879"/>
            <a:ext cx="6858000" cy="782121"/>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0" y="2032000"/>
            <a:ext cx="6858000" cy="84667"/>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itle 1"/>
          <p:cNvSpPr>
            <a:spLocks noGrp="1"/>
          </p:cNvSpPr>
          <p:nvPr>
            <p:ph type="title" hasCustomPrompt="1"/>
          </p:nvPr>
        </p:nvSpPr>
        <p:spPr>
          <a:xfrm>
            <a:off x="342900" y="1656936"/>
            <a:ext cx="6172200" cy="233247"/>
          </a:xfrm>
        </p:spPr>
        <p:txBody>
          <a:bodyPr>
            <a:normAutofit/>
          </a:bodyPr>
          <a:lstStyle>
            <a:lvl1pPr>
              <a:defRPr sz="1600" b="1">
                <a:solidFill>
                  <a:srgbClr val="FFFFFF"/>
                </a:solidFill>
              </a:defRPr>
            </a:lvl1pPr>
          </a:lstStyle>
          <a:p>
            <a:r>
              <a:rPr lang="en-US" dirty="0"/>
              <a:t>Click to edit subtitle</a:t>
            </a:r>
          </a:p>
        </p:txBody>
      </p:sp>
      <p:sp>
        <p:nvSpPr>
          <p:cNvPr id="16" name="Rectangle 15"/>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7" name="Picture 16" descr="header.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98"/>
            <a:ext cx="6854952" cy="1255776"/>
          </a:xfrm>
          <a:prstGeom prst="rect">
            <a:avLst/>
          </a:prstGeom>
        </p:spPr>
      </p:pic>
      <p:pic>
        <p:nvPicPr>
          <p:cNvPr id="18" name="Picture 17" descr="facebook.jpg">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9" name="Picture 18" descr="instagram.jpg">
            <a:hlinkClick r:id="rId5"/>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20" name="Picture 19" descr="twitter.jpg">
            <a:hlinkClick r:id="rId7"/>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21" name="TextBox 20"/>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3" name="Picture Placeholder 22"/>
          <p:cNvSpPr>
            <a:spLocks noGrp="1"/>
          </p:cNvSpPr>
          <p:nvPr>
            <p:ph type="pic" sz="quarter" idx="13"/>
          </p:nvPr>
        </p:nvSpPr>
        <p:spPr>
          <a:xfrm>
            <a:off x="342900" y="2262188"/>
            <a:ext cx="6172200" cy="1390650"/>
          </a:xfrm>
        </p:spPr>
        <p:txBody>
          <a:bodyPr/>
          <a:lstStyle/>
          <a:p>
            <a:endParaRPr lang="en-US" dirty="0"/>
          </a:p>
        </p:txBody>
      </p:sp>
      <p:sp>
        <p:nvSpPr>
          <p:cNvPr id="28" name="Content Placeholder 27"/>
          <p:cNvSpPr>
            <a:spLocks noGrp="1"/>
          </p:cNvSpPr>
          <p:nvPr>
            <p:ph sz="quarter" idx="14"/>
          </p:nvPr>
        </p:nvSpPr>
        <p:spPr>
          <a:xfrm>
            <a:off x="342900" y="4330700"/>
            <a:ext cx="6172200" cy="3095625"/>
          </a:xfrm>
        </p:spPr>
        <p:txBody>
          <a:bodyPr>
            <a:normAutofit/>
          </a:bodyPr>
          <a:lstStyle>
            <a:lvl1pPr>
              <a:defRPr sz="1400">
                <a:solidFill>
                  <a:schemeClr val="tx2"/>
                </a:solidFill>
              </a:defRPr>
            </a:lvl1pPr>
            <a:lvl2pPr>
              <a:defRPr sz="1400">
                <a:solidFill>
                  <a:schemeClr val="tx2"/>
                </a:solidFill>
              </a:defRPr>
            </a:lvl2pPr>
            <a:lvl3pPr>
              <a:defRPr sz="14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Box 28"/>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9"/>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10"/>
              </a:rPr>
              <a:t>New York Head Mechanic website </a:t>
            </a:r>
            <a:endParaRPr lang="en-US" sz="1000" dirty="0">
              <a:solidFill>
                <a:srgbClr val="FFFFFF"/>
              </a:solidFill>
            </a:endParaRPr>
          </a:p>
        </p:txBody>
      </p:sp>
      <p:sp>
        <p:nvSpPr>
          <p:cNvPr id="5" name="Text Placeholder 4"/>
          <p:cNvSpPr>
            <a:spLocks noGrp="1"/>
          </p:cNvSpPr>
          <p:nvPr>
            <p:ph type="body" sz="quarter" idx="16" hasCustomPrompt="1"/>
          </p:nvPr>
        </p:nvSpPr>
        <p:spPr>
          <a:xfrm>
            <a:off x="342900" y="1262063"/>
            <a:ext cx="6172200" cy="395287"/>
          </a:xfrm>
        </p:spPr>
        <p:txBody>
          <a:bodyPr>
            <a:normAutofit/>
          </a:bodyPr>
          <a:lstStyle>
            <a:lvl1pPr marL="0" indent="0" algn="ctr">
              <a:buNone/>
              <a:defRPr sz="1800" b="1">
                <a:solidFill>
                  <a:schemeClr val="bg1"/>
                </a:solidFill>
              </a:defRPr>
            </a:lvl1pPr>
          </a:lstStyle>
          <a:p>
            <a:pPr lvl="0"/>
            <a:r>
              <a:rPr lang="en-US" dirty="0"/>
              <a:t>CLICK TO EDIT SUBJECT OF EMAIL</a:t>
            </a:r>
          </a:p>
        </p:txBody>
      </p:sp>
    </p:spTree>
    <p:extLst>
      <p:ext uri="{BB962C8B-B14F-4D97-AF65-F5344CB8AC3E}">
        <p14:creationId xmlns:p14="http://schemas.microsoft.com/office/powerpoint/2010/main" val="419648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cticle Page 01">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495981" y="458938"/>
            <a:ext cx="2805113" cy="228668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8" name="Picture Placeholder 17"/>
          <p:cNvSpPr>
            <a:spLocks noGrp="1"/>
          </p:cNvSpPr>
          <p:nvPr>
            <p:ph type="pic" sz="quarter" idx="15"/>
          </p:nvPr>
        </p:nvSpPr>
        <p:spPr>
          <a:xfrm>
            <a:off x="495981" y="3071968"/>
            <a:ext cx="5994400" cy="2286000"/>
          </a:xfrm>
        </p:spPr>
        <p:txBody>
          <a:bodyPr/>
          <a:lstStyle/>
          <a:p>
            <a:endParaRPr lang="en-US" dirty="0"/>
          </a:p>
        </p:txBody>
      </p:sp>
      <p:sp>
        <p:nvSpPr>
          <p:cNvPr id="19" name="Content Placeholder 7"/>
          <p:cNvSpPr>
            <a:spLocks noGrp="1"/>
          </p:cNvSpPr>
          <p:nvPr>
            <p:ph sz="quarter" idx="16"/>
          </p:nvPr>
        </p:nvSpPr>
        <p:spPr>
          <a:xfrm>
            <a:off x="495981" y="5497820"/>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844474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Acticle Page 01">
    <p:spTree>
      <p:nvGrpSpPr>
        <p:cNvPr id="1" name=""/>
        <p:cNvGrpSpPr/>
        <p:nvPr/>
      </p:nvGrpSpPr>
      <p:grpSpPr>
        <a:xfrm>
          <a:off x="0" y="0"/>
          <a:ext cx="0" cy="0"/>
          <a:chOff x="0" y="0"/>
          <a:chExt cx="0" cy="0"/>
        </a:xfrm>
      </p:grpSpPr>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9" name="Content Placeholder 7"/>
          <p:cNvSpPr>
            <a:spLocks noGrp="1"/>
          </p:cNvSpPr>
          <p:nvPr>
            <p:ph sz="quarter" idx="16"/>
          </p:nvPr>
        </p:nvSpPr>
        <p:spPr>
          <a:xfrm>
            <a:off x="495981" y="3006201"/>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Picture Placeholder 9"/>
          <p:cNvSpPr>
            <a:spLocks noGrp="1"/>
          </p:cNvSpPr>
          <p:nvPr>
            <p:ph type="pic" sz="quarter" idx="17"/>
          </p:nvPr>
        </p:nvSpPr>
        <p:spPr>
          <a:xfrm>
            <a:off x="534307" y="458938"/>
            <a:ext cx="2850243" cy="2286680"/>
          </a:xfrm>
        </p:spPr>
        <p:txBody>
          <a:bodyPr/>
          <a:lstStyle/>
          <a:p>
            <a:endParaRPr lang="en-US" dirty="0"/>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083006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600490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
        <p:nvSpPr>
          <p:cNvPr id="5" name="Content Placeholder 4"/>
          <p:cNvSpPr>
            <a:spLocks noGrp="1"/>
          </p:cNvSpPr>
          <p:nvPr>
            <p:ph sz="quarter" idx="13" hasCustomPrompt="1"/>
          </p:nvPr>
        </p:nvSpPr>
        <p:spPr>
          <a:xfrm>
            <a:off x="665163" y="1332332"/>
            <a:ext cx="5610225" cy="419100"/>
          </a:xfrm>
        </p:spPr>
        <p:txBody>
          <a:bodyPr>
            <a:noAutofit/>
          </a:bodyPr>
          <a:lstStyle>
            <a:lvl1pPr marL="0" indent="0" algn="ctr">
              <a:buNone/>
              <a:defRPr sz="1600" b="1">
                <a:solidFill>
                  <a:schemeClr val="accent2"/>
                </a:solidFill>
              </a:defRPr>
            </a:lvl1pPr>
            <a:lvl2pPr marL="410291" indent="0" algn="ctr">
              <a:buNone/>
              <a:defRPr sz="1600" b="1">
                <a:solidFill>
                  <a:schemeClr val="accent2"/>
                </a:solidFill>
              </a:defRPr>
            </a:lvl2pPr>
            <a:lvl3pPr marL="820582" indent="0" algn="ctr">
              <a:buNone/>
              <a:defRPr sz="1600" b="1">
                <a:solidFill>
                  <a:schemeClr val="accent2"/>
                </a:solidFill>
              </a:defRPr>
            </a:lvl3pPr>
            <a:lvl4pPr marL="1230873" indent="0" algn="ctr">
              <a:buNone/>
              <a:defRPr sz="1600" b="1">
                <a:solidFill>
                  <a:schemeClr val="accent2"/>
                </a:solidFill>
              </a:defRPr>
            </a:lvl4pPr>
            <a:lvl5pPr marL="1641165" indent="0" algn="ctr">
              <a:buNone/>
              <a:defRPr sz="1600" b="1">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332874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82058" tIns="41029" rIns="82058" bIns="41029" rtlCol="0" anchor="ctr">
            <a:normAutofit/>
          </a:bodyPr>
          <a:lstStyle/>
          <a:p>
            <a:r>
              <a:rPr lang="en-US" dirty="0"/>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82058" tIns="41029" rIns="82058" bIns="4102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4"/>
          </a:xfrm>
          <a:prstGeom prst="rect">
            <a:avLst/>
          </a:prstGeom>
        </p:spPr>
        <p:txBody>
          <a:bodyPr vert="horz" lIns="82058" tIns="41029" rIns="82058" bIns="41029" rtlCol="0" anchor="ctr"/>
          <a:lstStyle>
            <a:lvl1pPr algn="l">
              <a:defRPr sz="1100">
                <a:solidFill>
                  <a:schemeClr val="tx1">
                    <a:tint val="75000"/>
                  </a:schemeClr>
                </a:solidFill>
              </a:defRPr>
            </a:lvl1pPr>
          </a:lstStyle>
          <a:p>
            <a:fld id="{5EF8F550-E2BC-A143-8589-52F039787421}" type="datetime1">
              <a:rPr lang="en-US" smtClean="0"/>
              <a:t>1/11/2024</a:t>
            </a:fld>
            <a:endParaRPr lang="en-US" dirty="0"/>
          </a:p>
        </p:txBody>
      </p:sp>
      <p:sp>
        <p:nvSpPr>
          <p:cNvPr id="5" name="Footer Placeholder 4"/>
          <p:cNvSpPr>
            <a:spLocks noGrp="1"/>
          </p:cNvSpPr>
          <p:nvPr>
            <p:ph type="ftr" sz="quarter" idx="3"/>
          </p:nvPr>
        </p:nvSpPr>
        <p:spPr>
          <a:xfrm>
            <a:off x="2343150" y="8475134"/>
            <a:ext cx="2171700" cy="486834"/>
          </a:xfrm>
          <a:prstGeom prst="rect">
            <a:avLst/>
          </a:prstGeom>
        </p:spPr>
        <p:txBody>
          <a:bodyPr vert="horz" lIns="82058" tIns="41029" rIns="82058" bIns="41029" rtlCol="0" anchor="ctr"/>
          <a:lstStyle>
            <a:lvl1pPr algn="ctr">
              <a:defRPr sz="1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4"/>
          </a:xfrm>
          <a:prstGeom prst="rect">
            <a:avLst/>
          </a:prstGeom>
        </p:spPr>
        <p:txBody>
          <a:bodyPr vert="horz" lIns="82058" tIns="41029" rIns="82058" bIns="41029" rtlCol="0" anchor="ctr"/>
          <a:lstStyle>
            <a:lvl1pPr algn="r">
              <a:defRPr sz="1100">
                <a:solidFill>
                  <a:schemeClr val="tx1">
                    <a:tint val="75000"/>
                  </a:schemeClr>
                </a:solidFill>
              </a:defRPr>
            </a:lvl1pPr>
          </a:lstStyle>
          <a:p>
            <a:fld id="{C554EB52-A39F-1E42-ACC2-3A5CA4B651D3}" type="slidenum">
              <a:rPr lang="en-US" smtClean="0"/>
              <a:t>‹#›</a:t>
            </a:fld>
            <a:endParaRPr lang="en-US" dirty="0"/>
          </a:p>
        </p:txBody>
      </p:sp>
    </p:spTree>
    <p:extLst>
      <p:ext uri="{BB962C8B-B14F-4D97-AF65-F5344CB8AC3E}">
        <p14:creationId xmlns:p14="http://schemas.microsoft.com/office/powerpoint/2010/main" val="3941757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2" r:id="rId5"/>
  </p:sldLayoutIdLst>
  <p:hf hdr="0" ftr="0"/>
  <p:txStyles>
    <p:titleStyle>
      <a:lvl1pPr algn="ctr" defTabSz="410291" rtl="0" eaLnBrk="1" latinLnBrk="0" hangingPunct="1">
        <a:spcBef>
          <a:spcPct val="0"/>
        </a:spcBef>
        <a:buNone/>
        <a:defRPr sz="3900" kern="1200">
          <a:solidFill>
            <a:schemeClr val="tx1"/>
          </a:solidFill>
          <a:latin typeface="+mj-lt"/>
          <a:ea typeface="+mj-ea"/>
          <a:cs typeface="+mj-cs"/>
        </a:defRPr>
      </a:lvl1pPr>
    </p:titleStyle>
    <p:bodyStyle>
      <a:lvl1pPr marL="307718" indent="-307718" algn="l" defTabSz="410291" rtl="0" eaLnBrk="1" latinLnBrk="0" hangingPunct="1">
        <a:spcBef>
          <a:spcPct val="20000"/>
        </a:spcBef>
        <a:buFont typeface="Arial"/>
        <a:buChar char="•"/>
        <a:defRPr sz="2900" kern="1200">
          <a:solidFill>
            <a:schemeClr val="tx1"/>
          </a:solidFill>
          <a:latin typeface="+mn-lt"/>
          <a:ea typeface="+mn-ea"/>
          <a:cs typeface="+mn-cs"/>
        </a:defRPr>
      </a:lvl1pPr>
      <a:lvl2pPr marL="666723" indent="-256432" algn="l" defTabSz="410291" rtl="0" eaLnBrk="1" latinLnBrk="0" hangingPunct="1">
        <a:spcBef>
          <a:spcPct val="20000"/>
        </a:spcBef>
        <a:buFont typeface="Arial"/>
        <a:buChar char="–"/>
        <a:defRPr sz="2500" kern="1200">
          <a:solidFill>
            <a:schemeClr val="tx1"/>
          </a:solidFill>
          <a:latin typeface="+mn-lt"/>
          <a:ea typeface="+mn-ea"/>
          <a:cs typeface="+mn-cs"/>
        </a:defRPr>
      </a:lvl2pPr>
      <a:lvl3pPr marL="1025728" indent="-205146" algn="l" defTabSz="410291" rtl="0" eaLnBrk="1" latinLnBrk="0" hangingPunct="1">
        <a:spcBef>
          <a:spcPct val="20000"/>
        </a:spcBef>
        <a:buFont typeface="Arial"/>
        <a:buChar char="•"/>
        <a:defRPr sz="2200" kern="1200">
          <a:solidFill>
            <a:schemeClr val="tx1"/>
          </a:solidFill>
          <a:latin typeface="+mn-lt"/>
          <a:ea typeface="+mn-ea"/>
          <a:cs typeface="+mn-cs"/>
        </a:defRPr>
      </a:lvl3pPr>
      <a:lvl4pPr marL="1436019" indent="-205146" algn="l" defTabSz="410291" rtl="0" eaLnBrk="1" latinLnBrk="0" hangingPunct="1">
        <a:spcBef>
          <a:spcPct val="20000"/>
        </a:spcBef>
        <a:buFont typeface="Arial"/>
        <a:buChar char="–"/>
        <a:defRPr sz="1800" kern="1200">
          <a:solidFill>
            <a:schemeClr val="tx1"/>
          </a:solidFill>
          <a:latin typeface="+mn-lt"/>
          <a:ea typeface="+mn-ea"/>
          <a:cs typeface="+mn-cs"/>
        </a:defRPr>
      </a:lvl4pPr>
      <a:lvl5pPr marL="1846311" indent="-205146" algn="l" defTabSz="410291" rtl="0" eaLnBrk="1" latinLnBrk="0" hangingPunct="1">
        <a:spcBef>
          <a:spcPct val="20000"/>
        </a:spcBef>
        <a:buFont typeface="Arial"/>
        <a:buChar char="»"/>
        <a:defRPr sz="1800" kern="1200">
          <a:solidFill>
            <a:schemeClr val="tx1"/>
          </a:solidFill>
          <a:latin typeface="+mn-lt"/>
          <a:ea typeface="+mn-ea"/>
          <a:cs typeface="+mn-cs"/>
        </a:defRPr>
      </a:lvl5pPr>
      <a:lvl6pPr marL="2256602" indent="-205146" algn="l" defTabSz="410291" rtl="0" eaLnBrk="1" latinLnBrk="0" hangingPunct="1">
        <a:spcBef>
          <a:spcPct val="20000"/>
        </a:spcBef>
        <a:buFont typeface="Arial"/>
        <a:buChar char="•"/>
        <a:defRPr sz="1800" kern="1200">
          <a:solidFill>
            <a:schemeClr val="tx1"/>
          </a:solidFill>
          <a:latin typeface="+mn-lt"/>
          <a:ea typeface="+mn-ea"/>
          <a:cs typeface="+mn-cs"/>
        </a:defRPr>
      </a:lvl6pPr>
      <a:lvl7pPr marL="2666893" indent="-205146" algn="l" defTabSz="410291" rtl="0" eaLnBrk="1" latinLnBrk="0" hangingPunct="1">
        <a:spcBef>
          <a:spcPct val="20000"/>
        </a:spcBef>
        <a:buFont typeface="Arial"/>
        <a:buChar char="•"/>
        <a:defRPr sz="1800" kern="1200">
          <a:solidFill>
            <a:schemeClr val="tx1"/>
          </a:solidFill>
          <a:latin typeface="+mn-lt"/>
          <a:ea typeface="+mn-ea"/>
          <a:cs typeface="+mn-cs"/>
        </a:defRPr>
      </a:lvl7pPr>
      <a:lvl8pPr marL="3077185" indent="-205146" algn="l" defTabSz="410291" rtl="0" eaLnBrk="1" latinLnBrk="0" hangingPunct="1">
        <a:spcBef>
          <a:spcPct val="20000"/>
        </a:spcBef>
        <a:buFont typeface="Arial"/>
        <a:buChar char="•"/>
        <a:defRPr sz="1800" kern="1200">
          <a:solidFill>
            <a:schemeClr val="tx1"/>
          </a:solidFill>
          <a:latin typeface="+mn-lt"/>
          <a:ea typeface="+mn-ea"/>
          <a:cs typeface="+mn-cs"/>
        </a:defRPr>
      </a:lvl8pPr>
      <a:lvl9pPr marL="3487476" indent="-205146" algn="l" defTabSz="410291" rtl="0" eaLnBrk="1" latinLnBrk="0" hangingPunct="1">
        <a:spcBef>
          <a:spcPct val="20000"/>
        </a:spcBef>
        <a:buFont typeface="Arial"/>
        <a:buChar char="•"/>
        <a:defRPr sz="1800" kern="1200">
          <a:solidFill>
            <a:schemeClr val="tx1"/>
          </a:solidFill>
          <a:latin typeface="+mn-lt"/>
          <a:ea typeface="+mn-ea"/>
          <a:cs typeface="+mn-cs"/>
        </a:defRPr>
      </a:lvl9pPr>
    </p:bodyStyle>
    <p:other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mailto:jlewin@nybussales.com" TargetMode="External"/><Relationship Id="rId13" Type="http://schemas.openxmlformats.org/officeDocument/2006/relationships/hyperlink" Target="mailto:mmcdonald@newyorkbussales.com" TargetMode="External"/><Relationship Id="rId3" Type="http://schemas.openxmlformats.org/officeDocument/2006/relationships/hyperlink" Target="mailto:jjohnston@newyorkbussales.com" TargetMode="External"/><Relationship Id="rId7" Type="http://schemas.openxmlformats.org/officeDocument/2006/relationships/hyperlink" Target="mailto:breith@newyorkbussales.com" TargetMode="External"/><Relationship Id="rId12" Type="http://schemas.openxmlformats.org/officeDocument/2006/relationships/hyperlink" Target="mailto:bshepard@newyorkbussales.com"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hyperlink" Target="mailto:blamaitis@newyorkbussales.com" TargetMode="External"/><Relationship Id="rId11" Type="http://schemas.openxmlformats.org/officeDocument/2006/relationships/hyperlink" Target="mailto:breiling@newyorkbussales.com" TargetMode="External"/><Relationship Id="rId5" Type="http://schemas.openxmlformats.org/officeDocument/2006/relationships/hyperlink" Target="mailto:rhemund@newyorkbussales.com" TargetMode="External"/><Relationship Id="rId10" Type="http://schemas.openxmlformats.org/officeDocument/2006/relationships/hyperlink" Target="mailto:dgrant@nybussales.com" TargetMode="External"/><Relationship Id="rId4" Type="http://schemas.openxmlformats.org/officeDocument/2006/relationships/image" Target="../media/image8.png"/><Relationship Id="rId9" Type="http://schemas.openxmlformats.org/officeDocument/2006/relationships/hyperlink" Target="mailto:ptucker@newyorkbussale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p:txBody>
          <a:bodyPr/>
          <a:lstStyle/>
          <a:p>
            <a:fld id="{C554EB52-A39F-1E42-ACC2-3A5CA4B651D3}" type="slidenum">
              <a:rPr lang="en-US" smtClean="0"/>
              <a:t>1</a:t>
            </a:fld>
            <a:endParaRPr lang="en-US" dirty="0"/>
          </a:p>
        </p:txBody>
      </p:sp>
      <p:sp>
        <p:nvSpPr>
          <p:cNvPr id="5" name="Title 4"/>
          <p:cNvSpPr>
            <a:spLocks noGrp="1"/>
          </p:cNvSpPr>
          <p:nvPr>
            <p:ph type="title"/>
          </p:nvPr>
        </p:nvSpPr>
        <p:spPr/>
        <p:txBody>
          <a:bodyPr>
            <a:normAutofit fontScale="90000"/>
          </a:bodyPr>
          <a:lstStyle/>
          <a:p>
            <a:r>
              <a:rPr lang="en-US" dirty="0"/>
              <a:t> Service Update #24-0110</a:t>
            </a:r>
          </a:p>
        </p:txBody>
      </p:sp>
      <p:sp>
        <p:nvSpPr>
          <p:cNvPr id="9" name="Text Placeholder 8"/>
          <p:cNvSpPr>
            <a:spLocks noGrp="1"/>
          </p:cNvSpPr>
          <p:nvPr>
            <p:ph type="body" sz="quarter" idx="16"/>
          </p:nvPr>
        </p:nvSpPr>
        <p:spPr/>
        <p:txBody>
          <a:bodyPr/>
          <a:lstStyle/>
          <a:p>
            <a:r>
              <a:rPr lang="en-US" dirty="0"/>
              <a:t>Holes In Steel Floor Required and Wood is Protected</a:t>
            </a:r>
          </a:p>
        </p:txBody>
      </p:sp>
      <p:sp>
        <p:nvSpPr>
          <p:cNvPr id="3" name="Content Placeholder 2">
            <a:extLst>
              <a:ext uri="{FF2B5EF4-FFF2-40B4-BE49-F238E27FC236}">
                <a16:creationId xmlns:a16="http://schemas.microsoft.com/office/drawing/2014/main" id="{7481686E-C583-9F0F-7744-50CD5FB34C2E}"/>
              </a:ext>
            </a:extLst>
          </p:cNvPr>
          <p:cNvSpPr>
            <a:spLocks noGrp="1"/>
          </p:cNvSpPr>
          <p:nvPr>
            <p:ph sz="quarter" idx="15"/>
          </p:nvPr>
        </p:nvSpPr>
        <p:spPr>
          <a:xfrm>
            <a:off x="342900" y="4094428"/>
            <a:ext cx="6172200" cy="339725"/>
          </a:xfrm>
        </p:spPr>
        <p:txBody>
          <a:bodyPr/>
          <a:lstStyle/>
          <a:p>
            <a:pPr algn="ctr"/>
            <a:r>
              <a:rPr lang="en-US" dirty="0"/>
              <a:t>Holes Through Steel Floor Required For Body Mounting </a:t>
            </a:r>
          </a:p>
        </p:txBody>
      </p:sp>
      <p:sp>
        <p:nvSpPr>
          <p:cNvPr id="6" name="Content Placeholder 5">
            <a:extLst>
              <a:ext uri="{FF2B5EF4-FFF2-40B4-BE49-F238E27FC236}">
                <a16:creationId xmlns:a16="http://schemas.microsoft.com/office/drawing/2014/main" id="{A918A243-7A2C-9A88-78CF-9F9EC6768760}"/>
              </a:ext>
            </a:extLst>
          </p:cNvPr>
          <p:cNvSpPr>
            <a:spLocks noGrp="1"/>
          </p:cNvSpPr>
          <p:nvPr>
            <p:ph sz="quarter" idx="14"/>
          </p:nvPr>
        </p:nvSpPr>
        <p:spPr>
          <a:xfrm>
            <a:off x="0" y="4467599"/>
            <a:ext cx="6760464" cy="3231705"/>
          </a:xfrm>
        </p:spPr>
        <p:txBody>
          <a:bodyPr>
            <a:normAutofit/>
          </a:bodyPr>
          <a:lstStyle/>
          <a:p>
            <a:pPr marL="0" indent="0" algn="just">
              <a:buNone/>
            </a:pPr>
            <a:r>
              <a:rPr lang="en-US" dirty="0"/>
              <a:t>Recently during DOT inspection of new units with Micro Bird bodies mounted on the Ford chassis, we were asked about 4 holes approximately 2” in diameter (FIGURE #1) located in the floor behind the rear axle. The concern was why the holes were there and if required, was protection of the wood floor above the steel sufficient protection if only undercoating was applied?</a:t>
            </a:r>
          </a:p>
          <a:p>
            <a:pPr marL="0" indent="0" algn="just">
              <a:buNone/>
            </a:pPr>
            <a:r>
              <a:rPr lang="en-US" dirty="0"/>
              <a:t>Working with Micro Bird engineering, we learned that the holes are pre-punched in the floor panels as the they give access to install and tighten the body mounts and bolts in those locations. (FIGURE #2)  Further protection to the floor is provided by a </a:t>
            </a:r>
            <a:r>
              <a:rPr lang="en-CA" dirty="0">
                <a:effectLst/>
                <a:ea typeface="Calibri" panose="020F0502020204030204" pitchFamily="34" charset="0"/>
              </a:rPr>
              <a:t>water and vapor resistant butyl membrane </a:t>
            </a:r>
            <a:r>
              <a:rPr lang="en-US" dirty="0"/>
              <a:t>which is put over the holes before the wood floor is laid down.</a:t>
            </a:r>
          </a:p>
          <a:p>
            <a:pPr marL="0" indent="0">
              <a:buNone/>
            </a:pPr>
            <a:endParaRPr lang="en-US" dirty="0"/>
          </a:p>
          <a:p>
            <a:pPr marL="0" indent="0" algn="just">
              <a:buNone/>
            </a:pPr>
            <a:r>
              <a:rPr lang="en-US" sz="1600" b="1" dirty="0"/>
              <a:t>PLEASE NOTE: All information has been supplied to and approved                                     by NYSDOT.</a:t>
            </a:r>
          </a:p>
        </p:txBody>
      </p:sp>
      <p:pic>
        <p:nvPicPr>
          <p:cNvPr id="1026" name="Picture 2" descr="Rush Truck Centers | Micro Bird School &amp; Activity Buses for Sale">
            <a:extLst>
              <a:ext uri="{FF2B5EF4-FFF2-40B4-BE49-F238E27FC236}">
                <a16:creationId xmlns:a16="http://schemas.microsoft.com/office/drawing/2014/main" id="{FD03D427-7315-8AAF-EDD6-B4927550B5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330" y="2154025"/>
            <a:ext cx="3601339" cy="1986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45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A6C319B-5A7E-6888-B2CD-A285BCC07BA6}"/>
              </a:ext>
            </a:extLst>
          </p:cNvPr>
          <p:cNvSpPr>
            <a:spLocks noGrp="1"/>
          </p:cNvSpPr>
          <p:nvPr>
            <p:ph type="sldNum" sz="quarter" idx="12"/>
          </p:nvPr>
        </p:nvSpPr>
        <p:spPr/>
        <p:txBody>
          <a:bodyPr/>
          <a:lstStyle/>
          <a:p>
            <a:fld id="{C554EB52-A39F-1E42-ACC2-3A5CA4B651D3}" type="slidenum">
              <a:rPr lang="en-US" smtClean="0"/>
              <a:pPr/>
              <a:t>2</a:t>
            </a:fld>
            <a:endParaRPr lang="en-US" dirty="0"/>
          </a:p>
        </p:txBody>
      </p:sp>
      <p:pic>
        <p:nvPicPr>
          <p:cNvPr id="8" name="Picture 7">
            <a:extLst>
              <a:ext uri="{FF2B5EF4-FFF2-40B4-BE49-F238E27FC236}">
                <a16:creationId xmlns:a16="http://schemas.microsoft.com/office/drawing/2014/main" id="{9C1B446A-6BD8-9E10-B95C-C75FFC5239D8}"/>
              </a:ext>
            </a:extLst>
          </p:cNvPr>
          <p:cNvPicPr>
            <a:picLocks noChangeAspect="1"/>
          </p:cNvPicPr>
          <p:nvPr/>
        </p:nvPicPr>
        <p:blipFill>
          <a:blip r:embed="rId2"/>
          <a:stretch>
            <a:fillRect/>
          </a:stretch>
        </p:blipFill>
        <p:spPr>
          <a:xfrm>
            <a:off x="3394982" y="164253"/>
            <a:ext cx="3228975" cy="2400300"/>
          </a:xfrm>
          <a:prstGeom prst="rect">
            <a:avLst/>
          </a:prstGeom>
        </p:spPr>
      </p:pic>
      <p:sp>
        <p:nvSpPr>
          <p:cNvPr id="11" name="TextBox 10">
            <a:extLst>
              <a:ext uri="{FF2B5EF4-FFF2-40B4-BE49-F238E27FC236}">
                <a16:creationId xmlns:a16="http://schemas.microsoft.com/office/drawing/2014/main" id="{4DDD164B-CFE8-D138-5CA3-1AD17EEE1C1A}"/>
              </a:ext>
            </a:extLst>
          </p:cNvPr>
          <p:cNvSpPr txBox="1"/>
          <p:nvPr/>
        </p:nvSpPr>
        <p:spPr>
          <a:xfrm>
            <a:off x="4203523" y="2579567"/>
            <a:ext cx="1244251" cy="338554"/>
          </a:xfrm>
          <a:prstGeom prst="rect">
            <a:avLst/>
          </a:prstGeom>
          <a:noFill/>
        </p:spPr>
        <p:txBody>
          <a:bodyPr wrap="none" rtlCol="0">
            <a:spAutoFit/>
          </a:bodyPr>
          <a:lstStyle/>
          <a:p>
            <a:r>
              <a:rPr lang="en-US" dirty="0"/>
              <a:t>FIGURE #1</a:t>
            </a:r>
          </a:p>
        </p:txBody>
      </p:sp>
      <p:sp>
        <p:nvSpPr>
          <p:cNvPr id="12" name="TextBox 11">
            <a:extLst>
              <a:ext uri="{FF2B5EF4-FFF2-40B4-BE49-F238E27FC236}">
                <a16:creationId xmlns:a16="http://schemas.microsoft.com/office/drawing/2014/main" id="{50946162-513D-6391-BD87-F33DD5F7376E}"/>
              </a:ext>
            </a:extLst>
          </p:cNvPr>
          <p:cNvSpPr txBox="1"/>
          <p:nvPr/>
        </p:nvSpPr>
        <p:spPr>
          <a:xfrm>
            <a:off x="2959272" y="6851850"/>
            <a:ext cx="1244251" cy="338554"/>
          </a:xfrm>
          <a:prstGeom prst="rect">
            <a:avLst/>
          </a:prstGeom>
          <a:noFill/>
        </p:spPr>
        <p:txBody>
          <a:bodyPr wrap="none" rtlCol="0">
            <a:spAutoFit/>
          </a:bodyPr>
          <a:lstStyle/>
          <a:p>
            <a:r>
              <a:rPr lang="en-US" dirty="0"/>
              <a:t>FIGURE #2</a:t>
            </a:r>
          </a:p>
        </p:txBody>
      </p:sp>
      <p:pic>
        <p:nvPicPr>
          <p:cNvPr id="14" name="Picture 13">
            <a:extLst>
              <a:ext uri="{FF2B5EF4-FFF2-40B4-BE49-F238E27FC236}">
                <a16:creationId xmlns:a16="http://schemas.microsoft.com/office/drawing/2014/main" id="{4BFC860D-2E28-C15B-9ACE-F48EBDDBAF86}"/>
              </a:ext>
            </a:extLst>
          </p:cNvPr>
          <p:cNvPicPr>
            <a:picLocks noChangeAspect="1"/>
          </p:cNvPicPr>
          <p:nvPr/>
        </p:nvPicPr>
        <p:blipFill>
          <a:blip r:embed="rId3"/>
          <a:stretch>
            <a:fillRect/>
          </a:stretch>
        </p:blipFill>
        <p:spPr>
          <a:xfrm>
            <a:off x="2319731" y="3072384"/>
            <a:ext cx="2218537" cy="3689391"/>
          </a:xfrm>
          <a:prstGeom prst="rect">
            <a:avLst/>
          </a:prstGeom>
        </p:spPr>
      </p:pic>
      <p:sp>
        <p:nvSpPr>
          <p:cNvPr id="16" name="Content Placeholder 15">
            <a:extLst>
              <a:ext uri="{FF2B5EF4-FFF2-40B4-BE49-F238E27FC236}">
                <a16:creationId xmlns:a16="http://schemas.microsoft.com/office/drawing/2014/main" id="{82DC38E2-4629-CDB6-53DE-0ED2E19B744F}"/>
              </a:ext>
            </a:extLst>
          </p:cNvPr>
          <p:cNvSpPr>
            <a:spLocks noGrp="1"/>
          </p:cNvSpPr>
          <p:nvPr>
            <p:ph sz="quarter" idx="16"/>
          </p:nvPr>
        </p:nvSpPr>
        <p:spPr>
          <a:xfrm>
            <a:off x="234043" y="206585"/>
            <a:ext cx="2972453" cy="2372981"/>
          </a:xfrm>
        </p:spPr>
        <p:txBody>
          <a:bodyPr>
            <a:normAutofit/>
          </a:bodyPr>
          <a:lstStyle/>
          <a:p>
            <a:pPr marL="0" indent="0" algn="ctr">
              <a:buNone/>
            </a:pPr>
            <a:r>
              <a:rPr lang="en-US" b="1" dirty="0"/>
              <a:t>PLEASE NOTE: </a:t>
            </a:r>
          </a:p>
          <a:p>
            <a:pPr marL="0" indent="0" algn="just">
              <a:buNone/>
            </a:pPr>
            <a:r>
              <a:rPr lang="en-US" b="1" dirty="0"/>
              <a:t>As shown in FIGURE #1, you can see the undercoating over the membrane. This area as the rest of the underbody should be check for undercoating coverage during PM inspections and touched up if required.</a:t>
            </a:r>
          </a:p>
        </p:txBody>
      </p:sp>
    </p:spTree>
    <p:extLst>
      <p:ext uri="{BB962C8B-B14F-4D97-AF65-F5344CB8AC3E}">
        <p14:creationId xmlns:p14="http://schemas.microsoft.com/office/powerpoint/2010/main" val="3778879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554EB52-A39F-1E42-ACC2-3A5CA4B651D3}" type="slidenum">
              <a:rPr lang="en-US" smtClean="0"/>
              <a:pPr/>
              <a:t>3</a:t>
            </a:fld>
            <a:endParaRPr lang="en-US" dirty="0"/>
          </a:p>
        </p:txBody>
      </p:sp>
      <p:sp>
        <p:nvSpPr>
          <p:cNvPr id="8" name="TextBox 7">
            <a:extLst>
              <a:ext uri="{FF2B5EF4-FFF2-40B4-BE49-F238E27FC236}">
                <a16:creationId xmlns:a16="http://schemas.microsoft.com/office/drawing/2014/main" id="{F6463A24-4FFB-4631-AF44-F2F5965455BB}"/>
              </a:ext>
            </a:extLst>
          </p:cNvPr>
          <p:cNvSpPr txBox="1"/>
          <p:nvPr/>
        </p:nvSpPr>
        <p:spPr>
          <a:xfrm>
            <a:off x="4658496" y="8303741"/>
            <a:ext cx="1782629" cy="584775"/>
          </a:xfrm>
          <a:prstGeom prst="rect">
            <a:avLst/>
          </a:prstGeom>
          <a:noFill/>
        </p:spPr>
        <p:txBody>
          <a:bodyPr wrap="square" rtlCol="0">
            <a:spAutoFit/>
          </a:bodyPr>
          <a:lstStyle/>
          <a:p>
            <a:r>
              <a:rPr lang="en-US" sz="800" b="1" dirty="0">
                <a:solidFill>
                  <a:srgbClr val="0B3588"/>
                </a:solidFill>
              </a:rPr>
              <a:t>Comments or Concerns:</a:t>
            </a:r>
          </a:p>
          <a:p>
            <a:r>
              <a:rPr lang="en-US" sz="800" dirty="0">
                <a:solidFill>
                  <a:srgbClr val="0B3588"/>
                </a:solidFill>
              </a:rPr>
              <a:t>John Johnston</a:t>
            </a:r>
          </a:p>
          <a:p>
            <a:r>
              <a:rPr lang="en-US" sz="800" dirty="0">
                <a:solidFill>
                  <a:srgbClr val="0B3588"/>
                </a:solidFill>
                <a:hlinkClick r:id="rId3">
                  <a:extLst>
                    <a:ext uri="{A12FA001-AC4F-418D-AE19-62706E023703}">
                      <ahyp:hlinkClr xmlns:ahyp="http://schemas.microsoft.com/office/drawing/2018/hyperlinkcolor" val="tx"/>
                    </a:ext>
                  </a:extLst>
                </a:hlinkClick>
              </a:rPr>
              <a:t>jjohnston@newyorkbussales.com</a:t>
            </a:r>
            <a:endParaRPr lang="en-US" sz="800" dirty="0">
              <a:solidFill>
                <a:srgbClr val="0B3588"/>
              </a:solidFill>
            </a:endParaRPr>
          </a:p>
          <a:p>
            <a:r>
              <a:rPr lang="en-US" sz="800" dirty="0">
                <a:solidFill>
                  <a:srgbClr val="0B3588"/>
                </a:solidFill>
              </a:rPr>
              <a:t>Cell 315-263-0766</a:t>
            </a:r>
          </a:p>
        </p:txBody>
      </p:sp>
      <p:pic>
        <p:nvPicPr>
          <p:cNvPr id="10" name="Picture 9">
            <a:extLst>
              <a:ext uri="{FF2B5EF4-FFF2-40B4-BE49-F238E27FC236}">
                <a16:creationId xmlns:a16="http://schemas.microsoft.com/office/drawing/2014/main" id="{636C533C-D4CB-C767-EC6B-902C3CFD4835}"/>
              </a:ext>
            </a:extLst>
          </p:cNvPr>
          <p:cNvPicPr>
            <a:picLocks noChangeAspect="1"/>
          </p:cNvPicPr>
          <p:nvPr/>
        </p:nvPicPr>
        <p:blipFill>
          <a:blip r:embed="rId4"/>
          <a:stretch>
            <a:fillRect/>
          </a:stretch>
        </p:blipFill>
        <p:spPr>
          <a:xfrm>
            <a:off x="356790" y="278147"/>
            <a:ext cx="6084335" cy="7212193"/>
          </a:xfrm>
          <a:prstGeom prst="rect">
            <a:avLst/>
          </a:prstGeom>
        </p:spPr>
      </p:pic>
      <p:sp>
        <p:nvSpPr>
          <p:cNvPr id="11" name="TextBox 10">
            <a:extLst>
              <a:ext uri="{FF2B5EF4-FFF2-40B4-BE49-F238E27FC236}">
                <a16:creationId xmlns:a16="http://schemas.microsoft.com/office/drawing/2014/main" id="{C90D6FFF-F73C-B56F-3D4B-E0D71BB16DA3}"/>
              </a:ext>
            </a:extLst>
          </p:cNvPr>
          <p:cNvSpPr txBox="1"/>
          <p:nvPr/>
        </p:nvSpPr>
        <p:spPr>
          <a:xfrm>
            <a:off x="1803682" y="984921"/>
            <a:ext cx="3191297" cy="5909310"/>
          </a:xfrm>
          <a:prstGeom prst="rect">
            <a:avLst/>
          </a:prstGeom>
          <a:noFill/>
        </p:spPr>
        <p:txBody>
          <a:bodyPr wrap="square" rtlCol="0">
            <a:spAutoFit/>
          </a:bodyPr>
          <a:lstStyle/>
          <a:p>
            <a:pPr algn="ctr"/>
            <a:endParaRPr lang="en-US" sz="1400" b="1" dirty="0">
              <a:solidFill>
                <a:srgbClr val="0B3588"/>
              </a:solidFill>
            </a:endParaRPr>
          </a:p>
          <a:p>
            <a:pPr algn="ctr"/>
            <a:r>
              <a:rPr lang="en-US" sz="1400" b="1" dirty="0">
                <a:solidFill>
                  <a:srgbClr val="0B3588"/>
                </a:solidFill>
              </a:rPr>
              <a:t>Director of Service </a:t>
            </a:r>
          </a:p>
          <a:p>
            <a:pPr algn="ctr"/>
            <a:r>
              <a:rPr lang="en-US" sz="1400" b="1" dirty="0">
                <a:solidFill>
                  <a:srgbClr val="0B3588"/>
                </a:solidFill>
              </a:rPr>
              <a:t>Ryan Hemund </a:t>
            </a:r>
            <a:r>
              <a:rPr lang="en-US" sz="1400" dirty="0">
                <a:solidFill>
                  <a:srgbClr val="0B3588"/>
                </a:solidFill>
              </a:rPr>
              <a:t> </a:t>
            </a:r>
          </a:p>
          <a:p>
            <a:pPr algn="ctr"/>
            <a:r>
              <a:rPr lang="en-US" sz="1400" dirty="0">
                <a:solidFill>
                  <a:srgbClr val="0B3588"/>
                </a:solidFill>
                <a:hlinkClick r:id="rId5">
                  <a:extLst>
                    <a:ext uri="{A12FA001-AC4F-418D-AE19-62706E023703}">
                      <ahyp:hlinkClr xmlns:ahyp="http://schemas.microsoft.com/office/drawing/2018/hyperlinkcolor" val="tx"/>
                    </a:ext>
                  </a:extLst>
                </a:hlinkClick>
              </a:rPr>
              <a:t>rhemund@newyorkbussales.com</a:t>
            </a:r>
            <a:r>
              <a:rPr lang="en-US" sz="1400" dirty="0">
                <a:solidFill>
                  <a:srgbClr val="0B3588"/>
                </a:solidFill>
              </a:rPr>
              <a:t>	</a:t>
            </a:r>
          </a:p>
          <a:p>
            <a:pPr algn="ctr"/>
            <a:endParaRPr lang="en-US" sz="900" dirty="0">
              <a:solidFill>
                <a:srgbClr val="0B3588"/>
              </a:solidFill>
            </a:endParaRPr>
          </a:p>
          <a:p>
            <a:pPr algn="ctr"/>
            <a:r>
              <a:rPr lang="fi-FI" sz="1400" b="1" dirty="0">
                <a:solidFill>
                  <a:srgbClr val="0B3588"/>
                </a:solidFill>
              </a:rPr>
              <a:t>Chittenango: 800-962-5768</a:t>
            </a:r>
          </a:p>
          <a:p>
            <a:pPr algn="ctr"/>
            <a:endParaRPr lang="fi-FI" sz="800" dirty="0">
              <a:solidFill>
                <a:srgbClr val="0B3588"/>
              </a:solidFill>
            </a:endParaRPr>
          </a:p>
          <a:p>
            <a:pPr algn="ctr"/>
            <a:r>
              <a:rPr lang="fi-FI" sz="1400" dirty="0">
                <a:solidFill>
                  <a:srgbClr val="0B3588"/>
                </a:solidFill>
              </a:rPr>
              <a:t>Brian Lamaitis	</a:t>
            </a:r>
          </a:p>
          <a:p>
            <a:pPr algn="ctr"/>
            <a:r>
              <a:rPr lang="fi-FI" sz="1400" dirty="0">
                <a:solidFill>
                  <a:srgbClr val="0B3588"/>
                </a:solidFill>
                <a:hlinkClick r:id="rId6">
                  <a:extLst>
                    <a:ext uri="{A12FA001-AC4F-418D-AE19-62706E023703}">
                      <ahyp:hlinkClr xmlns:ahyp="http://schemas.microsoft.com/office/drawing/2018/hyperlinkcolor" val="tx"/>
                    </a:ext>
                  </a:extLst>
                </a:hlinkClick>
              </a:rPr>
              <a:t>blamaitis@newyorkbussales.com</a:t>
            </a:r>
            <a:r>
              <a:rPr lang="fi-FI" sz="1400" dirty="0">
                <a:solidFill>
                  <a:srgbClr val="0B3588"/>
                </a:solidFill>
              </a:rPr>
              <a:t> </a:t>
            </a:r>
          </a:p>
          <a:p>
            <a:pPr algn="ctr"/>
            <a:endParaRPr lang="fi-FI" sz="800" dirty="0">
              <a:solidFill>
                <a:srgbClr val="0B3588"/>
              </a:solidFill>
            </a:endParaRPr>
          </a:p>
          <a:p>
            <a:pPr algn="ctr"/>
            <a:r>
              <a:rPr lang="fi-FI" sz="1400" dirty="0">
                <a:solidFill>
                  <a:srgbClr val="0B3588"/>
                </a:solidFill>
              </a:rPr>
              <a:t>Bob Reith</a:t>
            </a:r>
          </a:p>
          <a:p>
            <a:pPr algn="ctr"/>
            <a:r>
              <a:rPr lang="fi-FI" sz="1400" dirty="0">
                <a:solidFill>
                  <a:srgbClr val="0B3588"/>
                </a:solidFill>
                <a:hlinkClick r:id="rId7">
                  <a:extLst>
                    <a:ext uri="{A12FA001-AC4F-418D-AE19-62706E023703}">
                      <ahyp:hlinkClr xmlns:ahyp="http://schemas.microsoft.com/office/drawing/2018/hyperlinkcolor" val="tx"/>
                    </a:ext>
                  </a:extLst>
                </a:hlinkClick>
              </a:rPr>
              <a:t>breith@newyorkbussales.com</a:t>
            </a:r>
            <a:endParaRPr lang="fi-FI" sz="1400" dirty="0">
              <a:solidFill>
                <a:srgbClr val="0B3588"/>
              </a:solidFill>
            </a:endParaRPr>
          </a:p>
          <a:p>
            <a:pPr algn="ctr"/>
            <a:endParaRPr lang="fi-FI" sz="800" dirty="0">
              <a:solidFill>
                <a:srgbClr val="0B3588"/>
              </a:solidFill>
              <a:hlinkClick r:id="rId8"/>
            </a:endParaRPr>
          </a:p>
          <a:p>
            <a:pPr algn="ctr"/>
            <a:r>
              <a:rPr lang="fi-FI" sz="1400" dirty="0">
                <a:solidFill>
                  <a:srgbClr val="0B3588"/>
                </a:solidFill>
              </a:rPr>
              <a:t>Phil Tucker</a:t>
            </a:r>
          </a:p>
          <a:p>
            <a:pPr algn="ctr"/>
            <a:r>
              <a:rPr lang="fi-FI" sz="1400" dirty="0">
                <a:solidFill>
                  <a:srgbClr val="0B3588"/>
                </a:solidFill>
                <a:hlinkClick r:id="rId9">
                  <a:extLst>
                    <a:ext uri="{A12FA001-AC4F-418D-AE19-62706E023703}">
                      <ahyp:hlinkClr xmlns:ahyp="http://schemas.microsoft.com/office/drawing/2018/hyperlinkcolor" val="tx"/>
                    </a:ext>
                  </a:extLst>
                </a:hlinkClick>
              </a:rPr>
              <a:t>ptucker@newyorkbussales.com</a:t>
            </a:r>
            <a:r>
              <a:rPr lang="fi-FI" sz="1400" dirty="0">
                <a:solidFill>
                  <a:srgbClr val="0B3588"/>
                </a:solidFill>
              </a:rPr>
              <a:t> 	</a:t>
            </a:r>
            <a:endParaRPr lang="fi-FI" sz="1400" dirty="0">
              <a:solidFill>
                <a:srgbClr val="0B3588"/>
              </a:solidFill>
              <a:hlinkClick r:id="rId10"/>
            </a:endParaRPr>
          </a:p>
          <a:p>
            <a:pPr algn="ctr"/>
            <a:r>
              <a:rPr lang="fi-FI" sz="1400" dirty="0">
                <a:solidFill>
                  <a:srgbClr val="0B3588"/>
                </a:solidFill>
              </a:rPr>
              <a:t> 	</a:t>
            </a:r>
            <a:endParaRPr lang="fi-FI" sz="1400" b="1" dirty="0">
              <a:solidFill>
                <a:srgbClr val="0B3588"/>
              </a:solidFill>
            </a:endParaRPr>
          </a:p>
          <a:p>
            <a:pPr algn="ctr"/>
            <a:r>
              <a:rPr lang="fi-FI" sz="1400" b="1" dirty="0">
                <a:solidFill>
                  <a:srgbClr val="0B3588"/>
                </a:solidFill>
              </a:rPr>
              <a:t>Albany: 866-867-1100</a:t>
            </a:r>
          </a:p>
          <a:p>
            <a:pPr algn="ctr"/>
            <a:endParaRPr lang="fi-FI" sz="800" dirty="0">
              <a:solidFill>
                <a:srgbClr val="0B3588"/>
              </a:solidFill>
            </a:endParaRPr>
          </a:p>
          <a:p>
            <a:pPr algn="ctr"/>
            <a:r>
              <a:rPr lang="fi-FI" sz="1400" dirty="0">
                <a:solidFill>
                  <a:srgbClr val="0B3588"/>
                </a:solidFill>
              </a:rPr>
              <a:t>Ben Reiling</a:t>
            </a:r>
          </a:p>
          <a:p>
            <a:pPr algn="ctr"/>
            <a:r>
              <a:rPr lang="fi-FI" sz="1400" dirty="0">
                <a:solidFill>
                  <a:srgbClr val="0B3588"/>
                </a:solidFill>
                <a:hlinkClick r:id="rId11">
                  <a:extLst>
                    <a:ext uri="{A12FA001-AC4F-418D-AE19-62706E023703}">
                      <ahyp:hlinkClr xmlns:ahyp="http://schemas.microsoft.com/office/drawing/2018/hyperlinkcolor" val="tx"/>
                    </a:ext>
                  </a:extLst>
                </a:hlinkClick>
              </a:rPr>
              <a:t>breiling@newyorkbussales.com</a:t>
            </a:r>
            <a:endParaRPr lang="fi-FI" sz="1400" dirty="0">
              <a:solidFill>
                <a:srgbClr val="0B3588"/>
              </a:solidFill>
            </a:endParaRPr>
          </a:p>
          <a:p>
            <a:pPr algn="ctr"/>
            <a:r>
              <a:rPr lang="fi-FI" sz="1400" dirty="0">
                <a:solidFill>
                  <a:srgbClr val="0B3588"/>
                </a:solidFill>
              </a:rPr>
              <a:t> </a:t>
            </a:r>
          </a:p>
          <a:p>
            <a:pPr algn="ctr"/>
            <a:r>
              <a:rPr lang="sv-SE" sz="1400" b="1" dirty="0">
                <a:solidFill>
                  <a:srgbClr val="0B3588"/>
                </a:solidFill>
              </a:rPr>
              <a:t>Batavia: 800-463-3232</a:t>
            </a:r>
          </a:p>
          <a:p>
            <a:pPr algn="ctr"/>
            <a:endParaRPr lang="sv-SE" sz="800" dirty="0">
              <a:solidFill>
                <a:srgbClr val="0B3588"/>
              </a:solidFill>
            </a:endParaRPr>
          </a:p>
          <a:p>
            <a:pPr algn="ctr"/>
            <a:r>
              <a:rPr lang="sv-SE" sz="1400" dirty="0">
                <a:solidFill>
                  <a:srgbClr val="0B3588"/>
                </a:solidFill>
              </a:rPr>
              <a:t>Andrew Faskel</a:t>
            </a:r>
          </a:p>
          <a:p>
            <a:pPr algn="ctr"/>
            <a:r>
              <a:rPr lang="sv-SE" sz="1400" dirty="0">
                <a:solidFill>
                  <a:srgbClr val="0B3588"/>
                </a:solidFill>
                <a:hlinkClick r:id="rId12">
                  <a:extLst>
                    <a:ext uri="{A12FA001-AC4F-418D-AE19-62706E023703}">
                      <ahyp:hlinkClr xmlns:ahyp="http://schemas.microsoft.com/office/drawing/2018/hyperlinkcolor" val="tx"/>
                    </a:ext>
                  </a:extLst>
                </a:hlinkClick>
              </a:rPr>
              <a:t>afaskel@newyorkbussales.com</a:t>
            </a:r>
            <a:endParaRPr lang="sv-SE" sz="1400" dirty="0">
              <a:solidFill>
                <a:srgbClr val="0B3588"/>
              </a:solidFill>
            </a:endParaRPr>
          </a:p>
          <a:p>
            <a:pPr algn="ctr"/>
            <a:endParaRPr lang="sv-SE" sz="1400" dirty="0">
              <a:solidFill>
                <a:srgbClr val="0B3588"/>
              </a:solidFill>
            </a:endParaRPr>
          </a:p>
          <a:p>
            <a:pPr algn="ctr"/>
            <a:r>
              <a:rPr lang="sv-SE" sz="1400" b="1" dirty="0">
                <a:solidFill>
                  <a:srgbClr val="0B3588"/>
                </a:solidFill>
              </a:rPr>
              <a:t>Middletown: 845-609-7070</a:t>
            </a:r>
          </a:p>
          <a:p>
            <a:pPr algn="ctr"/>
            <a:endParaRPr lang="sv-SE" sz="800" b="1" dirty="0">
              <a:solidFill>
                <a:srgbClr val="0B3588"/>
              </a:solidFill>
            </a:endParaRPr>
          </a:p>
          <a:p>
            <a:pPr algn="ctr"/>
            <a:r>
              <a:rPr lang="sv-SE" sz="1400" dirty="0">
                <a:solidFill>
                  <a:srgbClr val="0B3588"/>
                </a:solidFill>
              </a:rPr>
              <a:t>Moncia Cherry</a:t>
            </a:r>
          </a:p>
          <a:p>
            <a:pPr algn="ctr"/>
            <a:r>
              <a:rPr lang="sv-SE" sz="1300" dirty="0">
                <a:solidFill>
                  <a:srgbClr val="0B3588"/>
                </a:solidFill>
                <a:hlinkClick r:id="rId13">
                  <a:extLst>
                    <a:ext uri="{A12FA001-AC4F-418D-AE19-62706E023703}">
                      <ahyp:hlinkClr xmlns:ahyp="http://schemas.microsoft.com/office/drawing/2018/hyperlinkcolor" val="tx"/>
                    </a:ext>
                  </a:extLst>
                </a:hlinkClick>
              </a:rPr>
              <a:t>mcherry@newyorkbussales.com</a:t>
            </a:r>
            <a:r>
              <a:rPr lang="sv-SE" sz="1300" dirty="0">
                <a:solidFill>
                  <a:srgbClr val="0B3588"/>
                </a:solidFill>
              </a:rPr>
              <a:t> </a:t>
            </a:r>
          </a:p>
        </p:txBody>
      </p:sp>
      <p:sp>
        <p:nvSpPr>
          <p:cNvPr id="12" name="Content Placeholder 3">
            <a:extLst>
              <a:ext uri="{FF2B5EF4-FFF2-40B4-BE49-F238E27FC236}">
                <a16:creationId xmlns:a16="http://schemas.microsoft.com/office/drawing/2014/main" id="{EE01DABF-1E36-78D2-6640-39EB2187AD06}"/>
              </a:ext>
            </a:extLst>
          </p:cNvPr>
          <p:cNvSpPr>
            <a:spLocks noGrp="1"/>
          </p:cNvSpPr>
          <p:nvPr>
            <p:ph sz="quarter" idx="13"/>
          </p:nvPr>
        </p:nvSpPr>
        <p:spPr>
          <a:xfrm>
            <a:off x="357539" y="308242"/>
            <a:ext cx="6083585" cy="641143"/>
          </a:xfrm>
        </p:spPr>
        <p:txBody>
          <a:bodyPr>
            <a:normAutofit/>
          </a:bodyPr>
          <a:lstStyle/>
          <a:p>
            <a:r>
              <a:rPr lang="en-US" sz="1800" dirty="0"/>
              <a:t>CONTACT ANY OF OUR SERVICE LOCATIONS WITH QUESTIONS</a:t>
            </a:r>
          </a:p>
          <a:p>
            <a:endParaRPr lang="en-US" dirty="0"/>
          </a:p>
        </p:txBody>
      </p:sp>
    </p:spTree>
    <p:extLst>
      <p:ext uri="{BB962C8B-B14F-4D97-AF65-F5344CB8AC3E}">
        <p14:creationId xmlns:p14="http://schemas.microsoft.com/office/powerpoint/2010/main" val="3435656972"/>
      </p:ext>
    </p:extLst>
  </p:cSld>
  <p:clrMapOvr>
    <a:masterClrMapping/>
  </p:clrMapOvr>
</p:sld>
</file>

<file path=ppt/theme/theme1.xml><?xml version="1.0" encoding="utf-8"?>
<a:theme xmlns:a="http://schemas.openxmlformats.org/drawingml/2006/main" name="Office Theme">
  <a:themeElements>
    <a:clrScheme name="New York Bus Sales 01">
      <a:dk1>
        <a:sysClr val="windowText" lastClr="000000"/>
      </a:dk1>
      <a:lt1>
        <a:sysClr val="window" lastClr="FFFFFF"/>
      </a:lt1>
      <a:dk2>
        <a:srgbClr val="80807D"/>
      </a:dk2>
      <a:lt2>
        <a:srgbClr val="EEECE1"/>
      </a:lt2>
      <a:accent1>
        <a:srgbClr val="0048BD"/>
      </a:accent1>
      <a:accent2>
        <a:srgbClr val="0B3588"/>
      </a:accent2>
      <a:accent3>
        <a:srgbClr val="FFCD34"/>
      </a:accent3>
      <a:accent4>
        <a:srgbClr val="FF9900"/>
      </a:accent4>
      <a:accent5>
        <a:srgbClr val="B03330"/>
      </a:accent5>
      <a:accent6>
        <a:srgbClr val="82C359"/>
      </a:accent6>
      <a:hlink>
        <a:srgbClr val="3399FF"/>
      </a:hlink>
      <a:folHlink>
        <a:srgbClr val="0B358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55F8D7A656304F8D7C261D54F5FAF5" ma:contentTypeVersion="18" ma:contentTypeDescription="Create a new document." ma:contentTypeScope="" ma:versionID="fa98f9db843fbd0382f7936248e956c2">
  <xsd:schema xmlns:xsd="http://www.w3.org/2001/XMLSchema" xmlns:xs="http://www.w3.org/2001/XMLSchema" xmlns:p="http://schemas.microsoft.com/office/2006/metadata/properties" xmlns:ns2="6ee98f41-a178-4933-bc91-9575cba1a2c1" targetNamespace="http://schemas.microsoft.com/office/2006/metadata/properties" ma:root="true" ma:fieldsID="788bfafc40703ea5467cc1e9ae335306" ns2:_="">
    <xsd:import namespace="6ee98f41-a178-4933-bc91-9575cba1a2c1"/>
    <xsd:element name="properties">
      <xsd:complexType>
        <xsd:sequence>
          <xsd:element name="documentManagement">
            <xsd:complexType>
              <xsd:all>
                <xsd:element ref="ns2:MigrationWizId" minOccurs="0"/>
                <xsd:element ref="ns2:MigrationWizIdPermissions" minOccurs="0"/>
                <xsd:element ref="ns2:MigrationWizIdVersion" minOccurs="0"/>
                <xsd:element ref="ns2:lcf76f155ced4ddcb4097134ff3c332f0"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GenerationTime" minOccurs="0"/>
                <xsd:element ref="ns2:MediaServiceEventHashCode" minOccurs="0"/>
                <xsd:element ref="ns2:MediaServiceOCR" minOccurs="0"/>
                <xsd:element ref="ns2:MigrationWizIdPermissionLevels" minOccurs="0"/>
                <xsd:element ref="ns2:MigrationWizIdDocumentLibraryPermissions" minOccurs="0"/>
                <xsd:element ref="ns2:MigrationWizIdSecurityGroup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e98f41-a178-4933-bc91-9575cba1a2c1"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lcf76f155ced4ddcb4097134ff3c332f0" ma:index="11" nillable="true" ma:displayName="Image Tags_0" ma:hidden="true" ma:internalName="lcf76f155ced4ddcb4097134ff3c332f0" ma:readOnly="false">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e33658f-19da-4b7d-b662-bcdc89fc9cb3"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igrationWizIdPermissionLevels" ma:index="21" nillable="true" ma:displayName="MigrationWizIdPermissionLevels" ma:internalName="MigrationWizIdPermissionLevels">
      <xsd:simpleType>
        <xsd:restriction base="dms:Text"/>
      </xsd:simpleType>
    </xsd:element>
    <xsd:element name="MigrationWizIdDocumentLibraryPermissions" ma:index="22" nillable="true" ma:displayName="MigrationWizIdDocumentLibraryPermissions" ma:internalName="MigrationWizIdDocumentLibraryPermissions">
      <xsd:simpleType>
        <xsd:restriction base="dms:Text"/>
      </xsd:simpleType>
    </xsd:element>
    <xsd:element name="MigrationWizIdSecurityGroups" ma:index="23" nillable="true" ma:displayName="MigrationWizIdSecurityGroups" ma:internalName="MigrationWizIdSecurityGroups">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0 xmlns="6ee98f41-a178-4933-bc91-9575cba1a2c1" xsi:nil="true"/>
    <MigrationWizId xmlns="6ee98f41-a178-4933-bc91-9575cba1a2c1" xsi:nil="true"/>
    <lcf76f155ced4ddcb4097134ff3c332f xmlns="6ee98f41-a178-4933-bc91-9575cba1a2c1">
      <Terms xmlns="http://schemas.microsoft.com/office/infopath/2007/PartnerControls"/>
    </lcf76f155ced4ddcb4097134ff3c332f>
    <MigrationWizIdDocumentLibraryPermissions xmlns="6ee98f41-a178-4933-bc91-9575cba1a2c1" xsi:nil="true"/>
    <MigrationWizIdVersion xmlns="6ee98f41-a178-4933-bc91-9575cba1a2c1" xsi:nil="true"/>
    <MigrationWizIdPermissions xmlns="6ee98f41-a178-4933-bc91-9575cba1a2c1" xsi:nil="true"/>
    <MigrationWizIdSecurityGroups xmlns="6ee98f41-a178-4933-bc91-9575cba1a2c1" xsi:nil="true"/>
    <MigrationWizIdPermissionLevels xmlns="6ee98f41-a178-4933-bc91-9575cba1a2c1" xsi:nil="true"/>
  </documentManagement>
</p:properties>
</file>

<file path=customXml/itemProps1.xml><?xml version="1.0" encoding="utf-8"?>
<ds:datastoreItem xmlns:ds="http://schemas.openxmlformats.org/officeDocument/2006/customXml" ds:itemID="{254A2347-EFCB-48ED-BE2B-AD6A2A1F2043}"/>
</file>

<file path=customXml/itemProps2.xml><?xml version="1.0" encoding="utf-8"?>
<ds:datastoreItem xmlns:ds="http://schemas.openxmlformats.org/officeDocument/2006/customXml" ds:itemID="{129D6F99-EF19-4C4B-8AD7-F9D48A60E26F}"/>
</file>

<file path=customXml/itemProps3.xml><?xml version="1.0" encoding="utf-8"?>
<ds:datastoreItem xmlns:ds="http://schemas.openxmlformats.org/officeDocument/2006/customXml" ds:itemID="{B5B727CB-8913-4A81-9DCC-3BF4CBF5BF11}"/>
</file>

<file path=docProps/app.xml><?xml version="1.0" encoding="utf-8"?>
<Properties xmlns="http://schemas.openxmlformats.org/officeDocument/2006/extended-properties" xmlns:vt="http://schemas.openxmlformats.org/officeDocument/2006/docPropsVTypes">
  <TotalTime>6226</TotalTime>
  <Words>333</Words>
  <Application>Microsoft Office PowerPoint</Application>
  <PresentationFormat>Letter Paper (8.5x11 in)</PresentationFormat>
  <Paragraphs>53</Paragraphs>
  <Slides>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 Service Update #24-0110</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Maggiolino</dc:creator>
  <cp:lastModifiedBy>John Johnston</cp:lastModifiedBy>
  <cp:revision>85</cp:revision>
  <dcterms:created xsi:type="dcterms:W3CDTF">2015-10-07T13:47:43Z</dcterms:created>
  <dcterms:modified xsi:type="dcterms:W3CDTF">2024-01-11T21:16:12Z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0x0101007955F8D7A656304F8D7C261D54F5FAF5</vt:lpwstr>
  </property>
</Properties>
</file>