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Masters/slideMaster1.xml" ContentType="application/vnd.openxmlformats-officedocument.presentationml.slideMaster+xml"/>
  <Override PartName="/ppt/notesSlides/notesSlide1.xml" ContentType="application/vnd.openxmlformats-officedocument.presentationml.notesSlid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1.xml" ContentType="application/vnd.openxmlformats-officedocument.presentationml.slideLayout+xml"/>
  <Override PartName="/ppt/handoutMasters/handoutMaster1.xml" ContentType="application/vnd.openxmlformats-officedocument.presentationml.handoutMaster+xml"/>
  <Override PartName="/ppt/theme/theme1.xml" ContentType="application/vnd.openxmlformats-officedocument.theme+xml"/>
  <Override PartName="/ppt/notesMasters/notesMaster1.xml" ContentType="application/vnd.openxmlformats-officedocument.presentationml.notesMaster+xml"/>
  <Override PartName="/ppt/theme/theme3.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
  </p:notesMasterIdLst>
  <p:handoutMasterIdLst>
    <p:handoutMasterId r:id="rId7"/>
  </p:handoutMasterIdLst>
  <p:sldIdLst>
    <p:sldId id="256" r:id="rId2"/>
    <p:sldId id="268" r:id="rId3"/>
    <p:sldId id="269" r:id="rId4"/>
    <p:sldId id="267" r:id="rId5"/>
  </p:sldIdLst>
  <p:sldSz cx="6858000" cy="9144000" type="letter"/>
  <p:notesSz cx="6858000" cy="9144000"/>
  <p:defaultTextStyle>
    <a:defPPr>
      <a:defRPr lang="en-US"/>
    </a:defPPr>
    <a:lvl1pPr marL="0" algn="l" defTabSz="410291" rtl="0" eaLnBrk="1" latinLnBrk="0" hangingPunct="1">
      <a:defRPr sz="1600" kern="1200">
        <a:solidFill>
          <a:schemeClr val="tx1"/>
        </a:solidFill>
        <a:latin typeface="+mn-lt"/>
        <a:ea typeface="+mn-ea"/>
        <a:cs typeface="+mn-cs"/>
      </a:defRPr>
    </a:lvl1pPr>
    <a:lvl2pPr marL="410291" algn="l" defTabSz="410291" rtl="0" eaLnBrk="1" latinLnBrk="0" hangingPunct="1">
      <a:defRPr sz="1600" kern="1200">
        <a:solidFill>
          <a:schemeClr val="tx1"/>
        </a:solidFill>
        <a:latin typeface="+mn-lt"/>
        <a:ea typeface="+mn-ea"/>
        <a:cs typeface="+mn-cs"/>
      </a:defRPr>
    </a:lvl2pPr>
    <a:lvl3pPr marL="820583" algn="l" defTabSz="410291" rtl="0" eaLnBrk="1" latinLnBrk="0" hangingPunct="1">
      <a:defRPr sz="1600" kern="1200">
        <a:solidFill>
          <a:schemeClr val="tx1"/>
        </a:solidFill>
        <a:latin typeface="+mn-lt"/>
        <a:ea typeface="+mn-ea"/>
        <a:cs typeface="+mn-cs"/>
      </a:defRPr>
    </a:lvl3pPr>
    <a:lvl4pPr marL="1230874" algn="l" defTabSz="410291" rtl="0" eaLnBrk="1" latinLnBrk="0" hangingPunct="1">
      <a:defRPr sz="1600" kern="1200">
        <a:solidFill>
          <a:schemeClr val="tx1"/>
        </a:solidFill>
        <a:latin typeface="+mn-lt"/>
        <a:ea typeface="+mn-ea"/>
        <a:cs typeface="+mn-cs"/>
      </a:defRPr>
    </a:lvl4pPr>
    <a:lvl5pPr marL="1641165" algn="l" defTabSz="410291" rtl="0" eaLnBrk="1" latinLnBrk="0" hangingPunct="1">
      <a:defRPr sz="1600" kern="1200">
        <a:solidFill>
          <a:schemeClr val="tx1"/>
        </a:solidFill>
        <a:latin typeface="+mn-lt"/>
        <a:ea typeface="+mn-ea"/>
        <a:cs typeface="+mn-cs"/>
      </a:defRPr>
    </a:lvl5pPr>
    <a:lvl6pPr marL="2051456" algn="l" defTabSz="410291" rtl="0" eaLnBrk="1" latinLnBrk="0" hangingPunct="1">
      <a:defRPr sz="1600" kern="1200">
        <a:solidFill>
          <a:schemeClr val="tx1"/>
        </a:solidFill>
        <a:latin typeface="+mn-lt"/>
        <a:ea typeface="+mn-ea"/>
        <a:cs typeface="+mn-cs"/>
      </a:defRPr>
    </a:lvl6pPr>
    <a:lvl7pPr marL="2461748" algn="l" defTabSz="410291" rtl="0" eaLnBrk="1" latinLnBrk="0" hangingPunct="1">
      <a:defRPr sz="1600" kern="1200">
        <a:solidFill>
          <a:schemeClr val="tx1"/>
        </a:solidFill>
        <a:latin typeface="+mn-lt"/>
        <a:ea typeface="+mn-ea"/>
        <a:cs typeface="+mn-cs"/>
      </a:defRPr>
    </a:lvl7pPr>
    <a:lvl8pPr marL="2872039" algn="l" defTabSz="410291" rtl="0" eaLnBrk="1" latinLnBrk="0" hangingPunct="1">
      <a:defRPr sz="1600" kern="1200">
        <a:solidFill>
          <a:schemeClr val="tx1"/>
        </a:solidFill>
        <a:latin typeface="+mn-lt"/>
        <a:ea typeface="+mn-ea"/>
        <a:cs typeface="+mn-cs"/>
      </a:defRPr>
    </a:lvl8pPr>
    <a:lvl9pPr marL="3282330" algn="l" defTabSz="410291" rtl="0" eaLnBrk="1" latinLnBrk="0" hangingPunct="1">
      <a:defRPr sz="16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clrMru>
    <a:srgbClr val="0B3588"/>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BE52B94-D5ED-4349-AFAE-2C591354ABC5}" v="18" dt="2023-04-24T12:05:19.48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8"/>
    <p:restoredTop sz="94643"/>
  </p:normalViewPr>
  <p:slideViewPr>
    <p:cSldViewPr snapToGrid="0" snapToObjects="1">
      <p:cViewPr varScale="1">
        <p:scale>
          <a:sx n="79" d="100"/>
          <a:sy n="79" d="100"/>
        </p:scale>
        <p:origin x="3024" y="84"/>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openxmlformats.org/officeDocument/2006/relationships/customXml" Target="../customXml/item1.xml"/><Relationship Id="rId3" Type="http://schemas.openxmlformats.org/officeDocument/2006/relationships/slide" Target="slides/slide2.xml"/><Relationship Id="rId7" Type="http://schemas.openxmlformats.org/officeDocument/2006/relationships/handoutMaster" Target="handoutMasters/handoutMaster1.xml"/><Relationship Id="rId12" Type="http://schemas.microsoft.com/office/2015/10/relationships/revisionInfo" Target="revisionInfo.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customXml" Target="../customXml/item3.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 Id="rId14" Type="http://schemas.openxmlformats.org/officeDocument/2006/relationships/customXml" Target="../customXml/item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DCC383F-51E1-3D4F-B4B0-3917E0347180}" type="datetimeFigureOut">
              <a:rPr lang="en-US" smtClean="0"/>
              <a:t>2/26/2024</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1B4757C-0BA5-EC4C-B2BD-8AEB508D7B9B}" type="slidenum">
              <a:rPr lang="en-US" smtClean="0"/>
              <a:t>‹#›</a:t>
            </a:fld>
            <a:endParaRPr lang="en-US" dirty="0"/>
          </a:p>
        </p:txBody>
      </p:sp>
    </p:spTree>
    <p:extLst>
      <p:ext uri="{BB962C8B-B14F-4D97-AF65-F5344CB8AC3E}">
        <p14:creationId xmlns:p14="http://schemas.microsoft.com/office/powerpoint/2010/main" val="313504506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BA0BDDD-B561-7543-BC21-7B3E9B5D8538}" type="datetimeFigureOut">
              <a:rPr lang="en-US" smtClean="0"/>
              <a:t>2/26/2024</a:t>
            </a:fld>
            <a:endParaRPr lang="en-US" dirty="0"/>
          </a:p>
        </p:txBody>
      </p:sp>
      <p:sp>
        <p:nvSpPr>
          <p:cNvPr id="4" name="Slide Image Placeholder 3"/>
          <p:cNvSpPr>
            <a:spLocks noGrp="1" noRot="1" noChangeAspect="1"/>
          </p:cNvSpPr>
          <p:nvPr>
            <p:ph type="sldImg" idx="2"/>
          </p:nvPr>
        </p:nvSpPr>
        <p:spPr>
          <a:xfrm>
            <a:off x="2143125" y="685800"/>
            <a:ext cx="257175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0854713-6AB7-CA4B-8619-5D14F8BCFE25}" type="slidenum">
              <a:rPr lang="en-US" smtClean="0"/>
              <a:t>‹#›</a:t>
            </a:fld>
            <a:endParaRPr lang="en-US" dirty="0"/>
          </a:p>
        </p:txBody>
      </p:sp>
    </p:spTree>
    <p:extLst>
      <p:ext uri="{BB962C8B-B14F-4D97-AF65-F5344CB8AC3E}">
        <p14:creationId xmlns:p14="http://schemas.microsoft.com/office/powerpoint/2010/main" val="3455064031"/>
      </p:ext>
    </p:extLst>
  </p:cSld>
  <p:clrMap bg1="lt1" tx1="dk1" bg2="lt2" tx2="dk2" accent1="accent1" accent2="accent2" accent3="accent3" accent4="accent4" accent5="accent5" accent6="accent6" hlink="hlink" folHlink="folHlink"/>
  <p:hf hdr="0" ftr="0" dt="0"/>
  <p:notesStyle>
    <a:lvl1pPr marL="0" algn="l" defTabSz="410291" rtl="0" eaLnBrk="1" latinLnBrk="0" hangingPunct="1">
      <a:defRPr sz="1100" kern="1200">
        <a:solidFill>
          <a:schemeClr val="tx1"/>
        </a:solidFill>
        <a:latin typeface="+mn-lt"/>
        <a:ea typeface="+mn-ea"/>
        <a:cs typeface="+mn-cs"/>
      </a:defRPr>
    </a:lvl1pPr>
    <a:lvl2pPr marL="410291" algn="l" defTabSz="410291" rtl="0" eaLnBrk="1" latinLnBrk="0" hangingPunct="1">
      <a:defRPr sz="1100" kern="1200">
        <a:solidFill>
          <a:schemeClr val="tx1"/>
        </a:solidFill>
        <a:latin typeface="+mn-lt"/>
        <a:ea typeface="+mn-ea"/>
        <a:cs typeface="+mn-cs"/>
      </a:defRPr>
    </a:lvl2pPr>
    <a:lvl3pPr marL="820583" algn="l" defTabSz="410291" rtl="0" eaLnBrk="1" latinLnBrk="0" hangingPunct="1">
      <a:defRPr sz="1100" kern="1200">
        <a:solidFill>
          <a:schemeClr val="tx1"/>
        </a:solidFill>
        <a:latin typeface="+mn-lt"/>
        <a:ea typeface="+mn-ea"/>
        <a:cs typeface="+mn-cs"/>
      </a:defRPr>
    </a:lvl3pPr>
    <a:lvl4pPr marL="1230874" algn="l" defTabSz="410291" rtl="0" eaLnBrk="1" latinLnBrk="0" hangingPunct="1">
      <a:defRPr sz="1100" kern="1200">
        <a:solidFill>
          <a:schemeClr val="tx1"/>
        </a:solidFill>
        <a:latin typeface="+mn-lt"/>
        <a:ea typeface="+mn-ea"/>
        <a:cs typeface="+mn-cs"/>
      </a:defRPr>
    </a:lvl4pPr>
    <a:lvl5pPr marL="1641165" algn="l" defTabSz="410291" rtl="0" eaLnBrk="1" latinLnBrk="0" hangingPunct="1">
      <a:defRPr sz="1100" kern="1200">
        <a:solidFill>
          <a:schemeClr val="tx1"/>
        </a:solidFill>
        <a:latin typeface="+mn-lt"/>
        <a:ea typeface="+mn-ea"/>
        <a:cs typeface="+mn-cs"/>
      </a:defRPr>
    </a:lvl5pPr>
    <a:lvl6pPr marL="2051456" algn="l" defTabSz="410291" rtl="0" eaLnBrk="1" latinLnBrk="0" hangingPunct="1">
      <a:defRPr sz="1100" kern="1200">
        <a:solidFill>
          <a:schemeClr val="tx1"/>
        </a:solidFill>
        <a:latin typeface="+mn-lt"/>
        <a:ea typeface="+mn-ea"/>
        <a:cs typeface="+mn-cs"/>
      </a:defRPr>
    </a:lvl6pPr>
    <a:lvl7pPr marL="2461748" algn="l" defTabSz="410291" rtl="0" eaLnBrk="1" latinLnBrk="0" hangingPunct="1">
      <a:defRPr sz="1100" kern="1200">
        <a:solidFill>
          <a:schemeClr val="tx1"/>
        </a:solidFill>
        <a:latin typeface="+mn-lt"/>
        <a:ea typeface="+mn-ea"/>
        <a:cs typeface="+mn-cs"/>
      </a:defRPr>
    </a:lvl7pPr>
    <a:lvl8pPr marL="2872039" algn="l" defTabSz="410291" rtl="0" eaLnBrk="1" latinLnBrk="0" hangingPunct="1">
      <a:defRPr sz="1100" kern="1200">
        <a:solidFill>
          <a:schemeClr val="tx1"/>
        </a:solidFill>
        <a:latin typeface="+mn-lt"/>
        <a:ea typeface="+mn-ea"/>
        <a:cs typeface="+mn-cs"/>
      </a:defRPr>
    </a:lvl8pPr>
    <a:lvl9pPr marL="3282330" algn="l" defTabSz="410291" rtl="0" eaLnBrk="1" latinLnBrk="0" hangingPunct="1">
      <a:defRPr sz="11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Set up as a table would make it easier to edit</a:t>
            </a:r>
          </a:p>
          <a:p>
            <a:endParaRPr lang="en-US" dirty="0"/>
          </a:p>
          <a:p>
            <a:r>
              <a:rPr lang="en-US" dirty="0"/>
              <a:t>Add additional pages</a:t>
            </a:r>
          </a:p>
        </p:txBody>
      </p:sp>
      <p:sp>
        <p:nvSpPr>
          <p:cNvPr id="4" name="Slide Number Placeholder 3"/>
          <p:cNvSpPr>
            <a:spLocks noGrp="1"/>
          </p:cNvSpPr>
          <p:nvPr>
            <p:ph type="sldNum" sz="quarter" idx="10"/>
          </p:nvPr>
        </p:nvSpPr>
        <p:spPr/>
        <p:txBody>
          <a:bodyPr/>
          <a:lstStyle/>
          <a:p>
            <a:fld id="{00854713-6AB7-CA4B-8619-5D14F8BCFE25}" type="slidenum">
              <a:rPr lang="en-US" smtClean="0"/>
              <a:t>4</a:t>
            </a:fld>
            <a:endParaRPr lang="en-US" dirty="0"/>
          </a:p>
        </p:txBody>
      </p:sp>
    </p:spTree>
    <p:extLst>
      <p:ext uri="{BB962C8B-B14F-4D97-AF65-F5344CB8AC3E}">
        <p14:creationId xmlns:p14="http://schemas.microsoft.com/office/powerpoint/2010/main" val="1155539635"/>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4.jpg"/><Relationship Id="rId3" Type="http://schemas.openxmlformats.org/officeDocument/2006/relationships/hyperlink" Target="https://www.facebook.com/New-York-Bus-Sales-LLC-280877326166/timeline/" TargetMode="External"/><Relationship Id="rId7" Type="http://schemas.openxmlformats.org/officeDocument/2006/relationships/hyperlink" Target="https://twitter.com/nybussales" TargetMode="External"/><Relationship Id="rId2" Type="http://schemas.openxmlformats.org/officeDocument/2006/relationships/image" Target="../media/image1.jpg"/><Relationship Id="rId1" Type="http://schemas.openxmlformats.org/officeDocument/2006/relationships/slideMaster" Target="../slideMasters/slideMaster1.xml"/><Relationship Id="rId6" Type="http://schemas.openxmlformats.org/officeDocument/2006/relationships/image" Target="../media/image3.jpg"/><Relationship Id="rId5" Type="http://schemas.openxmlformats.org/officeDocument/2006/relationships/hyperlink" Target="https://instagram.com/newyorkbussales/" TargetMode="External"/><Relationship Id="rId10" Type="http://schemas.openxmlformats.org/officeDocument/2006/relationships/hyperlink" Target="http://www.nyhma.org/viewforum.php?f=2&amp;start=0" TargetMode="External"/><Relationship Id="rId4" Type="http://schemas.openxmlformats.org/officeDocument/2006/relationships/image" Target="../media/image2.jpg"/><Relationship Id="rId9" Type="http://schemas.openxmlformats.org/officeDocument/2006/relationships/hyperlink" Target="http://newyorkbussales.com/" TargetMode="External"/></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newyorkbussales.com/" TargetMode="External"/><Relationship Id="rId3" Type="http://schemas.openxmlformats.org/officeDocument/2006/relationships/image" Target="../media/image2.jpg"/><Relationship Id="rId7" Type="http://schemas.openxmlformats.org/officeDocument/2006/relationships/image" Target="../media/image4.jpg"/><Relationship Id="rId2" Type="http://schemas.openxmlformats.org/officeDocument/2006/relationships/hyperlink" Target="https://www.facebook.com/New-York-Bus-Sales-LLC-280877326166/timeline/" TargetMode="External"/><Relationship Id="rId1" Type="http://schemas.openxmlformats.org/officeDocument/2006/relationships/slideMaster" Target="../slideMasters/slideMaster1.xml"/><Relationship Id="rId6" Type="http://schemas.openxmlformats.org/officeDocument/2006/relationships/hyperlink" Target="https://twitter.com/nybussales" TargetMode="External"/><Relationship Id="rId5" Type="http://schemas.openxmlformats.org/officeDocument/2006/relationships/image" Target="../media/image3.jpg"/><Relationship Id="rId4" Type="http://schemas.openxmlformats.org/officeDocument/2006/relationships/hyperlink" Target="https://instagram.com/newyorkbussales/" TargetMode="External"/><Relationship Id="rId9" Type="http://schemas.openxmlformats.org/officeDocument/2006/relationships/hyperlink" Target="http://www.nyhma.org/viewforum.php?f=2&amp;start=0" TargetMode="External"/></Relationships>
</file>

<file path=ppt/slideLayouts/_rels/slideLayout3.xml.rels><?xml version="1.0" encoding="UTF-8" standalone="yes"?>
<Relationships xmlns="http://schemas.openxmlformats.org/package/2006/relationships"><Relationship Id="rId8" Type="http://schemas.openxmlformats.org/officeDocument/2006/relationships/hyperlink" Target="http://newyorkbussales.com/" TargetMode="External"/><Relationship Id="rId3" Type="http://schemas.openxmlformats.org/officeDocument/2006/relationships/image" Target="../media/image2.jpg"/><Relationship Id="rId7" Type="http://schemas.openxmlformats.org/officeDocument/2006/relationships/image" Target="../media/image4.jpg"/><Relationship Id="rId2" Type="http://schemas.openxmlformats.org/officeDocument/2006/relationships/hyperlink" Target="https://www.facebook.com/New-York-Bus-Sales-LLC-280877326166/timeline/" TargetMode="External"/><Relationship Id="rId1" Type="http://schemas.openxmlformats.org/officeDocument/2006/relationships/slideMaster" Target="../slideMasters/slideMaster1.xml"/><Relationship Id="rId6" Type="http://schemas.openxmlformats.org/officeDocument/2006/relationships/hyperlink" Target="https://twitter.com/nybussales" TargetMode="External"/><Relationship Id="rId5" Type="http://schemas.openxmlformats.org/officeDocument/2006/relationships/image" Target="../media/image3.jpg"/><Relationship Id="rId4" Type="http://schemas.openxmlformats.org/officeDocument/2006/relationships/hyperlink" Target="https://instagram.com/newyorkbussales/" TargetMode="External"/><Relationship Id="rId9" Type="http://schemas.openxmlformats.org/officeDocument/2006/relationships/hyperlink" Target="http://www.nyhma.org/viewforum.php?f=2&amp;start=0" TargetMode="External"/></Relationships>
</file>

<file path=ppt/slideLayouts/_rels/slideLayout4.xml.rels><?xml version="1.0" encoding="UTF-8" standalone="yes"?>
<Relationships xmlns="http://schemas.openxmlformats.org/package/2006/relationships"><Relationship Id="rId8" Type="http://schemas.openxmlformats.org/officeDocument/2006/relationships/hyperlink" Target="http://newyorkbussales.com/" TargetMode="External"/><Relationship Id="rId3" Type="http://schemas.openxmlformats.org/officeDocument/2006/relationships/image" Target="../media/image2.jpg"/><Relationship Id="rId7" Type="http://schemas.openxmlformats.org/officeDocument/2006/relationships/image" Target="../media/image4.jpg"/><Relationship Id="rId2" Type="http://schemas.openxmlformats.org/officeDocument/2006/relationships/hyperlink" Target="https://www.facebook.com/New-York-Bus-Sales-LLC-280877326166/timeline/" TargetMode="External"/><Relationship Id="rId1" Type="http://schemas.openxmlformats.org/officeDocument/2006/relationships/slideMaster" Target="../slideMasters/slideMaster1.xml"/><Relationship Id="rId6" Type="http://schemas.openxmlformats.org/officeDocument/2006/relationships/hyperlink" Target="https://twitter.com/nybussales" TargetMode="External"/><Relationship Id="rId5" Type="http://schemas.openxmlformats.org/officeDocument/2006/relationships/image" Target="../media/image3.jpg"/><Relationship Id="rId4" Type="http://schemas.openxmlformats.org/officeDocument/2006/relationships/hyperlink" Target="https://instagram.com/newyorkbussales/" TargetMode="External"/><Relationship Id="rId9" Type="http://schemas.openxmlformats.org/officeDocument/2006/relationships/hyperlink" Target="http://www.nyhma.org/viewforum.php?f=2&amp;start=0" TargetMode="External"/></Relationships>
</file>

<file path=ppt/slideLayouts/_rels/slideLayout5.xml.rels><?xml version="1.0" encoding="UTF-8" standalone="yes"?>
<Relationships xmlns="http://schemas.openxmlformats.org/package/2006/relationships"><Relationship Id="rId8" Type="http://schemas.openxmlformats.org/officeDocument/2006/relationships/hyperlink" Target="http://newyorkbussales.com/" TargetMode="External"/><Relationship Id="rId3" Type="http://schemas.openxmlformats.org/officeDocument/2006/relationships/image" Target="../media/image2.jpg"/><Relationship Id="rId7" Type="http://schemas.openxmlformats.org/officeDocument/2006/relationships/image" Target="../media/image4.jpg"/><Relationship Id="rId2" Type="http://schemas.openxmlformats.org/officeDocument/2006/relationships/hyperlink" Target="https://www.facebook.com/New-York-Bus-Sales-LLC-280877326166/timeline/" TargetMode="External"/><Relationship Id="rId1" Type="http://schemas.openxmlformats.org/officeDocument/2006/relationships/slideMaster" Target="../slideMasters/slideMaster1.xml"/><Relationship Id="rId6" Type="http://schemas.openxmlformats.org/officeDocument/2006/relationships/hyperlink" Target="https://twitter.com/nybussales" TargetMode="External"/><Relationship Id="rId5" Type="http://schemas.openxmlformats.org/officeDocument/2006/relationships/image" Target="../media/image3.jpg"/><Relationship Id="rId4" Type="http://schemas.openxmlformats.org/officeDocument/2006/relationships/hyperlink" Target="https://instagram.com/newyorkbussales/" TargetMode="External"/><Relationship Id="rId9" Type="http://schemas.openxmlformats.org/officeDocument/2006/relationships/hyperlink" Target="http://www.nyhma.org/viewforum.php?f=2&amp;start=0" TargetMode="Externa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Content Placeholder 2"/>
          <p:cNvSpPr>
            <a:spLocks noGrp="1"/>
          </p:cNvSpPr>
          <p:nvPr>
            <p:ph sz="quarter" idx="15" hasCustomPrompt="1"/>
          </p:nvPr>
        </p:nvSpPr>
        <p:spPr>
          <a:xfrm>
            <a:off x="342900" y="3825183"/>
            <a:ext cx="6172200" cy="339725"/>
          </a:xfrm>
        </p:spPr>
        <p:txBody>
          <a:bodyPr>
            <a:noAutofit/>
          </a:bodyPr>
          <a:lstStyle>
            <a:lvl1pPr marL="0" indent="0">
              <a:buNone/>
              <a:defRPr sz="1600" b="1">
                <a:solidFill>
                  <a:schemeClr val="accent1"/>
                </a:solidFill>
              </a:defRPr>
            </a:lvl1pPr>
          </a:lstStyle>
          <a:p>
            <a:pPr lvl="0"/>
            <a:r>
              <a:rPr lang="en-US" dirty="0"/>
              <a:t>CLICK TO EDIT MASTER TITLE </a:t>
            </a:r>
          </a:p>
        </p:txBody>
      </p:sp>
      <p:sp>
        <p:nvSpPr>
          <p:cNvPr id="6" name="Slide Number Placeholder 5"/>
          <p:cNvSpPr>
            <a:spLocks noGrp="1"/>
          </p:cNvSpPr>
          <p:nvPr>
            <p:ph type="sldNum" sz="quarter" idx="12"/>
          </p:nvPr>
        </p:nvSpPr>
        <p:spPr>
          <a:xfrm>
            <a:off x="5023757" y="8570197"/>
            <a:ext cx="1600200" cy="295656"/>
          </a:xfrm>
        </p:spPr>
        <p:txBody>
          <a:bodyPr/>
          <a:lstStyle>
            <a:lvl1pPr>
              <a:defRPr sz="900"/>
            </a:lvl1pPr>
          </a:lstStyle>
          <a:p>
            <a:fld id="{C554EB52-A39F-1E42-ACC2-3A5CA4B651D3}" type="slidenum">
              <a:rPr lang="en-US" smtClean="0"/>
              <a:pPr/>
              <a:t>‹#›</a:t>
            </a:fld>
            <a:endParaRPr lang="en-US" dirty="0"/>
          </a:p>
        </p:txBody>
      </p:sp>
      <p:sp>
        <p:nvSpPr>
          <p:cNvPr id="8" name="Rectangle 7"/>
          <p:cNvSpPr/>
          <p:nvPr userDrawn="1"/>
        </p:nvSpPr>
        <p:spPr>
          <a:xfrm>
            <a:off x="0" y="1249879"/>
            <a:ext cx="6858000" cy="782121"/>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Rectangle 8"/>
          <p:cNvSpPr/>
          <p:nvPr userDrawn="1"/>
        </p:nvSpPr>
        <p:spPr>
          <a:xfrm>
            <a:off x="0" y="2032000"/>
            <a:ext cx="6858000" cy="84667"/>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5" name="Title 1"/>
          <p:cNvSpPr>
            <a:spLocks noGrp="1"/>
          </p:cNvSpPr>
          <p:nvPr>
            <p:ph type="title" hasCustomPrompt="1"/>
          </p:nvPr>
        </p:nvSpPr>
        <p:spPr>
          <a:xfrm>
            <a:off x="342900" y="1656936"/>
            <a:ext cx="6172200" cy="233247"/>
          </a:xfrm>
        </p:spPr>
        <p:txBody>
          <a:bodyPr>
            <a:normAutofit/>
          </a:bodyPr>
          <a:lstStyle>
            <a:lvl1pPr>
              <a:defRPr sz="1600" b="1">
                <a:solidFill>
                  <a:srgbClr val="FFFFFF"/>
                </a:solidFill>
              </a:defRPr>
            </a:lvl1pPr>
          </a:lstStyle>
          <a:p>
            <a:r>
              <a:rPr lang="en-US" dirty="0"/>
              <a:t>Click to edit subtitle</a:t>
            </a:r>
          </a:p>
        </p:txBody>
      </p:sp>
      <p:sp>
        <p:nvSpPr>
          <p:cNvPr id="16" name="Rectangle 15"/>
          <p:cNvSpPr/>
          <p:nvPr userDrawn="1"/>
        </p:nvSpPr>
        <p:spPr>
          <a:xfrm>
            <a:off x="0" y="7595810"/>
            <a:ext cx="6857999" cy="592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7" name="Picture 16" descr="header.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198"/>
            <a:ext cx="6854952" cy="1255776"/>
          </a:xfrm>
          <a:prstGeom prst="rect">
            <a:avLst/>
          </a:prstGeom>
        </p:spPr>
      </p:pic>
      <p:pic>
        <p:nvPicPr>
          <p:cNvPr id="18" name="Picture 17" descr="facebook.jpg">
            <a:hlinkClick r:id="rId3"/>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42900" y="8570197"/>
            <a:ext cx="323088" cy="295656"/>
          </a:xfrm>
          <a:prstGeom prst="rect">
            <a:avLst/>
          </a:prstGeom>
        </p:spPr>
      </p:pic>
      <p:pic>
        <p:nvPicPr>
          <p:cNvPr id="19" name="Picture 18" descr="instagram.jpg">
            <a:hlinkClick r:id="rId5"/>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665988" y="8570197"/>
            <a:ext cx="323088" cy="295656"/>
          </a:xfrm>
          <a:prstGeom prst="rect">
            <a:avLst/>
          </a:prstGeom>
        </p:spPr>
      </p:pic>
      <p:pic>
        <p:nvPicPr>
          <p:cNvPr id="20" name="Picture 19" descr="twitter.jpg">
            <a:hlinkClick r:id="rId7"/>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989076" y="8570197"/>
            <a:ext cx="323088" cy="295656"/>
          </a:xfrm>
          <a:prstGeom prst="rect">
            <a:avLst/>
          </a:prstGeom>
        </p:spPr>
      </p:pic>
      <p:sp>
        <p:nvSpPr>
          <p:cNvPr id="21" name="TextBox 20"/>
          <p:cNvSpPr txBox="1"/>
          <p:nvPr userDrawn="1"/>
        </p:nvSpPr>
        <p:spPr>
          <a:xfrm>
            <a:off x="1959429" y="8626400"/>
            <a:ext cx="2939143" cy="230832"/>
          </a:xfrm>
          <a:prstGeom prst="rect">
            <a:avLst/>
          </a:prstGeom>
          <a:noFill/>
        </p:spPr>
        <p:txBody>
          <a:bodyPr wrap="square" rtlCol="0">
            <a:spAutoFit/>
          </a:bodyPr>
          <a:lstStyle/>
          <a:p>
            <a:pPr algn="ctr"/>
            <a:r>
              <a:rPr lang="en-US" sz="900" dirty="0">
                <a:solidFill>
                  <a:schemeClr val="tx2"/>
                </a:solidFill>
              </a:rPr>
              <a:t>©2015 New York Bus Sales. All rights reserved.</a:t>
            </a:r>
          </a:p>
        </p:txBody>
      </p:sp>
      <p:sp>
        <p:nvSpPr>
          <p:cNvPr id="23" name="Picture Placeholder 22"/>
          <p:cNvSpPr>
            <a:spLocks noGrp="1"/>
          </p:cNvSpPr>
          <p:nvPr>
            <p:ph type="pic" sz="quarter" idx="13"/>
          </p:nvPr>
        </p:nvSpPr>
        <p:spPr>
          <a:xfrm>
            <a:off x="342900" y="2262188"/>
            <a:ext cx="6172200" cy="1390650"/>
          </a:xfrm>
        </p:spPr>
        <p:txBody>
          <a:bodyPr/>
          <a:lstStyle/>
          <a:p>
            <a:endParaRPr lang="en-US" dirty="0"/>
          </a:p>
        </p:txBody>
      </p:sp>
      <p:sp>
        <p:nvSpPr>
          <p:cNvPr id="28" name="Content Placeholder 27"/>
          <p:cNvSpPr>
            <a:spLocks noGrp="1"/>
          </p:cNvSpPr>
          <p:nvPr>
            <p:ph sz="quarter" idx="14"/>
          </p:nvPr>
        </p:nvSpPr>
        <p:spPr>
          <a:xfrm>
            <a:off x="342900" y="4330700"/>
            <a:ext cx="6172200" cy="3095625"/>
          </a:xfrm>
        </p:spPr>
        <p:txBody>
          <a:bodyPr>
            <a:normAutofit/>
          </a:bodyPr>
          <a:lstStyle>
            <a:lvl1pPr>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9" name="TextBox 28"/>
          <p:cNvSpPr txBox="1"/>
          <p:nvPr userDrawn="1"/>
        </p:nvSpPr>
        <p:spPr>
          <a:xfrm>
            <a:off x="342900" y="7698293"/>
            <a:ext cx="6172200" cy="400110"/>
          </a:xfrm>
          <a:prstGeom prst="rect">
            <a:avLst/>
          </a:prstGeom>
          <a:noFill/>
        </p:spPr>
        <p:txBody>
          <a:bodyPr wrap="square" rtlCol="0">
            <a:spAutoFit/>
          </a:bodyPr>
          <a:lstStyle/>
          <a:p>
            <a:pPr algn="ctr"/>
            <a:r>
              <a:rPr lang="en-US" sz="1000" dirty="0">
                <a:solidFill>
                  <a:srgbClr val="FFFFFF"/>
                </a:solidFill>
              </a:rPr>
              <a:t>ALL of our Service Updates can be found on the </a:t>
            </a:r>
            <a:r>
              <a:rPr lang="en-US" sz="1000" u="sng" dirty="0">
                <a:solidFill>
                  <a:srgbClr val="FFFFFF"/>
                </a:solidFill>
                <a:hlinkClick r:id="rId9"/>
              </a:rPr>
              <a:t>New York Bus Sales website</a:t>
            </a:r>
            <a:endParaRPr lang="en-US" sz="1000" u="sng" dirty="0">
              <a:solidFill>
                <a:srgbClr val="FFFFFF"/>
              </a:solidFill>
            </a:endParaRPr>
          </a:p>
          <a:p>
            <a:pPr algn="ctr"/>
            <a:r>
              <a:rPr lang="en-US" sz="1000" dirty="0">
                <a:solidFill>
                  <a:srgbClr val="FFFFFF"/>
                </a:solidFill>
              </a:rPr>
              <a:t>Or at the </a:t>
            </a:r>
            <a:r>
              <a:rPr lang="en-US" sz="1000" dirty="0">
                <a:solidFill>
                  <a:srgbClr val="FFFFFF"/>
                </a:solidFill>
                <a:hlinkClick r:id="rId10"/>
              </a:rPr>
              <a:t>New York Head Mechanic website </a:t>
            </a:r>
            <a:endParaRPr lang="en-US" sz="1000" dirty="0">
              <a:solidFill>
                <a:srgbClr val="FFFFFF"/>
              </a:solidFill>
            </a:endParaRPr>
          </a:p>
        </p:txBody>
      </p:sp>
      <p:sp>
        <p:nvSpPr>
          <p:cNvPr id="5" name="Text Placeholder 4"/>
          <p:cNvSpPr>
            <a:spLocks noGrp="1"/>
          </p:cNvSpPr>
          <p:nvPr>
            <p:ph type="body" sz="quarter" idx="16" hasCustomPrompt="1"/>
          </p:nvPr>
        </p:nvSpPr>
        <p:spPr>
          <a:xfrm>
            <a:off x="342900" y="1262063"/>
            <a:ext cx="6172200" cy="395287"/>
          </a:xfrm>
        </p:spPr>
        <p:txBody>
          <a:bodyPr>
            <a:normAutofit/>
          </a:bodyPr>
          <a:lstStyle>
            <a:lvl1pPr marL="0" indent="0" algn="ctr">
              <a:buNone/>
              <a:defRPr sz="1800" b="1">
                <a:solidFill>
                  <a:schemeClr val="bg1"/>
                </a:solidFill>
              </a:defRPr>
            </a:lvl1pPr>
          </a:lstStyle>
          <a:p>
            <a:pPr lvl="0"/>
            <a:r>
              <a:rPr lang="en-US" dirty="0"/>
              <a:t>CLICK TO EDIT SUBJECT OF EMAIL</a:t>
            </a:r>
          </a:p>
        </p:txBody>
      </p:sp>
    </p:spTree>
    <p:extLst>
      <p:ext uri="{BB962C8B-B14F-4D97-AF65-F5344CB8AC3E}">
        <p14:creationId xmlns:p14="http://schemas.microsoft.com/office/powerpoint/2010/main" val="4196482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cticle Page 01">
    <p:spTree>
      <p:nvGrpSpPr>
        <p:cNvPr id="1" name=""/>
        <p:cNvGrpSpPr/>
        <p:nvPr/>
      </p:nvGrpSpPr>
      <p:grpSpPr>
        <a:xfrm>
          <a:off x="0" y="0"/>
          <a:ext cx="0" cy="0"/>
          <a:chOff x="0" y="0"/>
          <a:chExt cx="0" cy="0"/>
        </a:xfrm>
      </p:grpSpPr>
      <p:sp>
        <p:nvSpPr>
          <p:cNvPr id="8" name="Content Placeholder 7"/>
          <p:cNvSpPr>
            <a:spLocks noGrp="1"/>
          </p:cNvSpPr>
          <p:nvPr>
            <p:ph sz="quarter" idx="13"/>
          </p:nvPr>
        </p:nvSpPr>
        <p:spPr>
          <a:xfrm>
            <a:off x="495981" y="458938"/>
            <a:ext cx="2805113" cy="2286680"/>
          </a:xfrm>
        </p:spPr>
        <p:txBody>
          <a:bodyPr>
            <a:normAutofit/>
          </a:bodyPr>
          <a:lstStyle>
            <a:lvl1pPr>
              <a:defRPr sz="1400">
                <a:solidFill>
                  <a:srgbClr val="80807D"/>
                </a:solidFill>
              </a:defRPr>
            </a:lvl1pPr>
            <a:lvl2pPr>
              <a:defRPr sz="1400">
                <a:solidFill>
                  <a:srgbClr val="80807D"/>
                </a:solidFill>
              </a:defRPr>
            </a:lvl2pPr>
            <a:lvl3pPr>
              <a:defRPr sz="1400">
                <a:solidFill>
                  <a:srgbClr val="80807D"/>
                </a:solidFill>
              </a:defRPr>
            </a:lvl3pPr>
            <a:lvl4pPr>
              <a:defRPr sz="1400">
                <a:solidFill>
                  <a:srgbClr val="80807D"/>
                </a:solidFill>
              </a:defRPr>
            </a:lvl4pPr>
            <a:lvl5pPr>
              <a:defRPr sz="1400">
                <a:solidFill>
                  <a:srgbClr val="80807D"/>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Picture Placeholder 9"/>
          <p:cNvSpPr>
            <a:spLocks noGrp="1"/>
          </p:cNvSpPr>
          <p:nvPr>
            <p:ph type="pic" sz="quarter" idx="14"/>
          </p:nvPr>
        </p:nvSpPr>
        <p:spPr>
          <a:xfrm>
            <a:off x="3664857" y="458938"/>
            <a:ext cx="2850243" cy="2286680"/>
          </a:xfrm>
        </p:spPr>
        <p:txBody>
          <a:bodyPr/>
          <a:lstStyle/>
          <a:p>
            <a:endParaRPr lang="en-US" dirty="0"/>
          </a:p>
        </p:txBody>
      </p:sp>
      <p:sp>
        <p:nvSpPr>
          <p:cNvPr id="11" name="Slide Number Placeholder 5"/>
          <p:cNvSpPr>
            <a:spLocks noGrp="1"/>
          </p:cNvSpPr>
          <p:nvPr>
            <p:ph type="sldNum" sz="quarter" idx="12"/>
          </p:nvPr>
        </p:nvSpPr>
        <p:spPr>
          <a:xfrm>
            <a:off x="5023757" y="8570197"/>
            <a:ext cx="1600200" cy="295656"/>
          </a:xfrm>
        </p:spPr>
        <p:txBody>
          <a:bodyPr/>
          <a:lstStyle>
            <a:lvl1pPr>
              <a:defRPr sz="900"/>
            </a:lvl1pPr>
          </a:lstStyle>
          <a:p>
            <a:fld id="{C554EB52-A39F-1E42-ACC2-3A5CA4B651D3}" type="slidenum">
              <a:rPr lang="en-US" smtClean="0"/>
              <a:pPr/>
              <a:t>‹#›</a:t>
            </a:fld>
            <a:endParaRPr lang="en-US" dirty="0"/>
          </a:p>
        </p:txBody>
      </p:sp>
      <p:sp>
        <p:nvSpPr>
          <p:cNvPr id="12" name="Rectangle 11"/>
          <p:cNvSpPr/>
          <p:nvPr userDrawn="1"/>
        </p:nvSpPr>
        <p:spPr>
          <a:xfrm>
            <a:off x="0" y="7595810"/>
            <a:ext cx="6857999" cy="592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3" name="Picture 12" descr="facebook.jpg">
            <a:hlinkClick r:id="rId2"/>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900" y="8570197"/>
            <a:ext cx="323088" cy="295656"/>
          </a:xfrm>
          <a:prstGeom prst="rect">
            <a:avLst/>
          </a:prstGeom>
        </p:spPr>
      </p:pic>
      <p:pic>
        <p:nvPicPr>
          <p:cNvPr id="14" name="Picture 13" descr="instagram.jpg">
            <a:hlinkClick r:id="rId4"/>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65988" y="8570197"/>
            <a:ext cx="323088" cy="295656"/>
          </a:xfrm>
          <a:prstGeom prst="rect">
            <a:avLst/>
          </a:prstGeom>
        </p:spPr>
      </p:pic>
      <p:pic>
        <p:nvPicPr>
          <p:cNvPr id="15" name="Picture 14" descr="twitter.jpg">
            <a:hlinkClick r:id="rId6"/>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989076" y="8570197"/>
            <a:ext cx="323088" cy="295656"/>
          </a:xfrm>
          <a:prstGeom prst="rect">
            <a:avLst/>
          </a:prstGeom>
        </p:spPr>
      </p:pic>
      <p:sp>
        <p:nvSpPr>
          <p:cNvPr id="16" name="TextBox 15"/>
          <p:cNvSpPr txBox="1"/>
          <p:nvPr userDrawn="1"/>
        </p:nvSpPr>
        <p:spPr>
          <a:xfrm>
            <a:off x="1959429" y="8626400"/>
            <a:ext cx="2939143" cy="230832"/>
          </a:xfrm>
          <a:prstGeom prst="rect">
            <a:avLst/>
          </a:prstGeom>
          <a:noFill/>
        </p:spPr>
        <p:txBody>
          <a:bodyPr wrap="square" rtlCol="0">
            <a:spAutoFit/>
          </a:bodyPr>
          <a:lstStyle/>
          <a:p>
            <a:pPr algn="ctr"/>
            <a:r>
              <a:rPr lang="en-US" sz="900" dirty="0">
                <a:solidFill>
                  <a:schemeClr val="tx2"/>
                </a:solidFill>
              </a:rPr>
              <a:t>©2015 New York Bus Sales. All rights reserved.</a:t>
            </a:r>
          </a:p>
        </p:txBody>
      </p:sp>
      <p:sp>
        <p:nvSpPr>
          <p:cNvPr id="18" name="Picture Placeholder 17"/>
          <p:cNvSpPr>
            <a:spLocks noGrp="1"/>
          </p:cNvSpPr>
          <p:nvPr>
            <p:ph type="pic" sz="quarter" idx="15"/>
          </p:nvPr>
        </p:nvSpPr>
        <p:spPr>
          <a:xfrm>
            <a:off x="495981" y="3071968"/>
            <a:ext cx="5994400" cy="2286000"/>
          </a:xfrm>
        </p:spPr>
        <p:txBody>
          <a:bodyPr/>
          <a:lstStyle/>
          <a:p>
            <a:endParaRPr lang="en-US" dirty="0"/>
          </a:p>
        </p:txBody>
      </p:sp>
      <p:sp>
        <p:nvSpPr>
          <p:cNvPr id="19" name="Content Placeholder 7"/>
          <p:cNvSpPr>
            <a:spLocks noGrp="1"/>
          </p:cNvSpPr>
          <p:nvPr>
            <p:ph sz="quarter" idx="16"/>
          </p:nvPr>
        </p:nvSpPr>
        <p:spPr>
          <a:xfrm>
            <a:off x="495981" y="5497820"/>
            <a:ext cx="6019119" cy="1674660"/>
          </a:xfrm>
        </p:spPr>
        <p:txBody>
          <a:bodyPr>
            <a:normAutofit/>
          </a:bodyPr>
          <a:lstStyle>
            <a:lvl1pPr>
              <a:defRPr sz="1400">
                <a:solidFill>
                  <a:srgbClr val="80807D"/>
                </a:solidFill>
              </a:defRPr>
            </a:lvl1pPr>
            <a:lvl2pPr>
              <a:defRPr sz="1400">
                <a:solidFill>
                  <a:srgbClr val="80807D"/>
                </a:solidFill>
              </a:defRPr>
            </a:lvl2pPr>
            <a:lvl3pPr>
              <a:defRPr sz="1400">
                <a:solidFill>
                  <a:srgbClr val="80807D"/>
                </a:solidFill>
              </a:defRPr>
            </a:lvl3pPr>
            <a:lvl4pPr>
              <a:defRPr sz="1400">
                <a:solidFill>
                  <a:srgbClr val="80807D"/>
                </a:solidFill>
              </a:defRPr>
            </a:lvl4pPr>
            <a:lvl5pPr>
              <a:defRPr sz="1400">
                <a:solidFill>
                  <a:srgbClr val="80807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TextBox 19"/>
          <p:cNvSpPr txBox="1"/>
          <p:nvPr userDrawn="1"/>
        </p:nvSpPr>
        <p:spPr>
          <a:xfrm>
            <a:off x="342900" y="7698293"/>
            <a:ext cx="6172200" cy="400110"/>
          </a:xfrm>
          <a:prstGeom prst="rect">
            <a:avLst/>
          </a:prstGeom>
          <a:noFill/>
        </p:spPr>
        <p:txBody>
          <a:bodyPr wrap="square" rtlCol="0">
            <a:spAutoFit/>
          </a:bodyPr>
          <a:lstStyle/>
          <a:p>
            <a:pPr algn="ctr"/>
            <a:r>
              <a:rPr lang="en-US" sz="1000" dirty="0">
                <a:solidFill>
                  <a:srgbClr val="FFFFFF"/>
                </a:solidFill>
              </a:rPr>
              <a:t>ALL of our Service Updates can be found on the </a:t>
            </a:r>
            <a:r>
              <a:rPr lang="en-US" sz="1000" u="sng" dirty="0">
                <a:solidFill>
                  <a:srgbClr val="FFFFFF"/>
                </a:solidFill>
                <a:hlinkClick r:id="rId8"/>
              </a:rPr>
              <a:t>New York Bus Sales website</a:t>
            </a:r>
            <a:endParaRPr lang="en-US" sz="1000" u="sng" dirty="0">
              <a:solidFill>
                <a:srgbClr val="FFFFFF"/>
              </a:solidFill>
            </a:endParaRPr>
          </a:p>
          <a:p>
            <a:pPr algn="ctr"/>
            <a:r>
              <a:rPr lang="en-US" sz="1000" dirty="0">
                <a:solidFill>
                  <a:srgbClr val="FFFFFF"/>
                </a:solidFill>
              </a:rPr>
              <a:t>Or at the </a:t>
            </a:r>
            <a:r>
              <a:rPr lang="en-US" sz="1000" dirty="0">
                <a:solidFill>
                  <a:srgbClr val="FFFFFF"/>
                </a:solidFill>
                <a:hlinkClick r:id="rId9"/>
              </a:rPr>
              <a:t>New York Head Mechanic website </a:t>
            </a:r>
            <a:endParaRPr lang="en-US" sz="1000" dirty="0">
              <a:solidFill>
                <a:srgbClr val="FFFFFF"/>
              </a:solidFill>
            </a:endParaRPr>
          </a:p>
        </p:txBody>
      </p:sp>
    </p:spTree>
    <p:extLst>
      <p:ext uri="{BB962C8B-B14F-4D97-AF65-F5344CB8AC3E}">
        <p14:creationId xmlns:p14="http://schemas.microsoft.com/office/powerpoint/2010/main" val="8444740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Acticle Page 01">
    <p:spTree>
      <p:nvGrpSpPr>
        <p:cNvPr id="1" name=""/>
        <p:cNvGrpSpPr/>
        <p:nvPr/>
      </p:nvGrpSpPr>
      <p:grpSpPr>
        <a:xfrm>
          <a:off x="0" y="0"/>
          <a:ext cx="0" cy="0"/>
          <a:chOff x="0" y="0"/>
          <a:chExt cx="0" cy="0"/>
        </a:xfrm>
      </p:grpSpPr>
      <p:sp>
        <p:nvSpPr>
          <p:cNvPr id="10" name="Picture Placeholder 9"/>
          <p:cNvSpPr>
            <a:spLocks noGrp="1"/>
          </p:cNvSpPr>
          <p:nvPr>
            <p:ph type="pic" sz="quarter" idx="14"/>
          </p:nvPr>
        </p:nvSpPr>
        <p:spPr>
          <a:xfrm>
            <a:off x="3664857" y="458938"/>
            <a:ext cx="2850243" cy="2286680"/>
          </a:xfrm>
        </p:spPr>
        <p:txBody>
          <a:bodyPr/>
          <a:lstStyle/>
          <a:p>
            <a:endParaRPr lang="en-US" dirty="0"/>
          </a:p>
        </p:txBody>
      </p:sp>
      <p:sp>
        <p:nvSpPr>
          <p:cNvPr id="11" name="Slide Number Placeholder 5"/>
          <p:cNvSpPr>
            <a:spLocks noGrp="1"/>
          </p:cNvSpPr>
          <p:nvPr>
            <p:ph type="sldNum" sz="quarter" idx="12"/>
          </p:nvPr>
        </p:nvSpPr>
        <p:spPr>
          <a:xfrm>
            <a:off x="5023757" y="8570197"/>
            <a:ext cx="1600200" cy="295656"/>
          </a:xfrm>
        </p:spPr>
        <p:txBody>
          <a:bodyPr/>
          <a:lstStyle>
            <a:lvl1pPr>
              <a:defRPr sz="900"/>
            </a:lvl1pPr>
          </a:lstStyle>
          <a:p>
            <a:fld id="{C554EB52-A39F-1E42-ACC2-3A5CA4B651D3}" type="slidenum">
              <a:rPr lang="en-US" smtClean="0"/>
              <a:pPr/>
              <a:t>‹#›</a:t>
            </a:fld>
            <a:endParaRPr lang="en-US" dirty="0"/>
          </a:p>
        </p:txBody>
      </p:sp>
      <p:sp>
        <p:nvSpPr>
          <p:cNvPr id="12" name="Rectangle 11"/>
          <p:cNvSpPr/>
          <p:nvPr userDrawn="1"/>
        </p:nvSpPr>
        <p:spPr>
          <a:xfrm>
            <a:off x="0" y="7595810"/>
            <a:ext cx="6857999" cy="592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3" name="Picture 12" descr="facebook.jpg">
            <a:hlinkClick r:id="rId2"/>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900" y="8570197"/>
            <a:ext cx="323088" cy="295656"/>
          </a:xfrm>
          <a:prstGeom prst="rect">
            <a:avLst/>
          </a:prstGeom>
        </p:spPr>
      </p:pic>
      <p:pic>
        <p:nvPicPr>
          <p:cNvPr id="14" name="Picture 13" descr="instagram.jpg">
            <a:hlinkClick r:id="rId4"/>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65988" y="8570197"/>
            <a:ext cx="323088" cy="295656"/>
          </a:xfrm>
          <a:prstGeom prst="rect">
            <a:avLst/>
          </a:prstGeom>
        </p:spPr>
      </p:pic>
      <p:pic>
        <p:nvPicPr>
          <p:cNvPr id="15" name="Picture 14" descr="twitter.jpg">
            <a:hlinkClick r:id="rId6"/>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989076" y="8570197"/>
            <a:ext cx="323088" cy="295656"/>
          </a:xfrm>
          <a:prstGeom prst="rect">
            <a:avLst/>
          </a:prstGeom>
        </p:spPr>
      </p:pic>
      <p:sp>
        <p:nvSpPr>
          <p:cNvPr id="16" name="TextBox 15"/>
          <p:cNvSpPr txBox="1"/>
          <p:nvPr userDrawn="1"/>
        </p:nvSpPr>
        <p:spPr>
          <a:xfrm>
            <a:off x="1959429" y="8626400"/>
            <a:ext cx="2939143" cy="230832"/>
          </a:xfrm>
          <a:prstGeom prst="rect">
            <a:avLst/>
          </a:prstGeom>
          <a:noFill/>
        </p:spPr>
        <p:txBody>
          <a:bodyPr wrap="square" rtlCol="0">
            <a:spAutoFit/>
          </a:bodyPr>
          <a:lstStyle/>
          <a:p>
            <a:pPr algn="ctr"/>
            <a:r>
              <a:rPr lang="en-US" sz="900" dirty="0">
                <a:solidFill>
                  <a:schemeClr val="tx2"/>
                </a:solidFill>
              </a:rPr>
              <a:t>©2015 New York Bus Sales. All rights reserved.</a:t>
            </a:r>
          </a:p>
        </p:txBody>
      </p:sp>
      <p:sp>
        <p:nvSpPr>
          <p:cNvPr id="19" name="Content Placeholder 7"/>
          <p:cNvSpPr>
            <a:spLocks noGrp="1"/>
          </p:cNvSpPr>
          <p:nvPr>
            <p:ph sz="quarter" idx="16"/>
          </p:nvPr>
        </p:nvSpPr>
        <p:spPr>
          <a:xfrm>
            <a:off x="495981" y="3006201"/>
            <a:ext cx="6019119" cy="1674660"/>
          </a:xfrm>
        </p:spPr>
        <p:txBody>
          <a:bodyPr>
            <a:normAutofit/>
          </a:bodyPr>
          <a:lstStyle>
            <a:lvl1pPr>
              <a:defRPr sz="1400">
                <a:solidFill>
                  <a:srgbClr val="80807D"/>
                </a:solidFill>
              </a:defRPr>
            </a:lvl1pPr>
            <a:lvl2pPr>
              <a:defRPr sz="1400">
                <a:solidFill>
                  <a:srgbClr val="80807D"/>
                </a:solidFill>
              </a:defRPr>
            </a:lvl2pPr>
            <a:lvl3pPr>
              <a:defRPr sz="1400">
                <a:solidFill>
                  <a:srgbClr val="80807D"/>
                </a:solidFill>
              </a:defRPr>
            </a:lvl3pPr>
            <a:lvl4pPr>
              <a:defRPr sz="1400">
                <a:solidFill>
                  <a:srgbClr val="80807D"/>
                </a:solidFill>
              </a:defRPr>
            </a:lvl4pPr>
            <a:lvl5pPr>
              <a:defRPr sz="1400">
                <a:solidFill>
                  <a:srgbClr val="80807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Picture Placeholder 9"/>
          <p:cNvSpPr>
            <a:spLocks noGrp="1"/>
          </p:cNvSpPr>
          <p:nvPr>
            <p:ph type="pic" sz="quarter" idx="17"/>
          </p:nvPr>
        </p:nvSpPr>
        <p:spPr>
          <a:xfrm>
            <a:off x="534307" y="458938"/>
            <a:ext cx="2850243" cy="2286680"/>
          </a:xfrm>
        </p:spPr>
        <p:txBody>
          <a:bodyPr/>
          <a:lstStyle/>
          <a:p>
            <a:endParaRPr lang="en-US" dirty="0"/>
          </a:p>
        </p:txBody>
      </p:sp>
      <p:sp>
        <p:nvSpPr>
          <p:cNvPr id="20" name="TextBox 19"/>
          <p:cNvSpPr txBox="1"/>
          <p:nvPr userDrawn="1"/>
        </p:nvSpPr>
        <p:spPr>
          <a:xfrm>
            <a:off x="342900" y="7698293"/>
            <a:ext cx="6172200" cy="400110"/>
          </a:xfrm>
          <a:prstGeom prst="rect">
            <a:avLst/>
          </a:prstGeom>
          <a:noFill/>
        </p:spPr>
        <p:txBody>
          <a:bodyPr wrap="square" rtlCol="0">
            <a:spAutoFit/>
          </a:bodyPr>
          <a:lstStyle/>
          <a:p>
            <a:pPr algn="ctr"/>
            <a:r>
              <a:rPr lang="en-US" sz="1000" dirty="0">
                <a:solidFill>
                  <a:srgbClr val="FFFFFF"/>
                </a:solidFill>
              </a:rPr>
              <a:t>ALL of our Service Updates can be found on the </a:t>
            </a:r>
            <a:r>
              <a:rPr lang="en-US" sz="1000" u="sng" dirty="0">
                <a:solidFill>
                  <a:srgbClr val="FFFFFF"/>
                </a:solidFill>
                <a:hlinkClick r:id="rId8"/>
              </a:rPr>
              <a:t>New York Bus Sales website</a:t>
            </a:r>
            <a:endParaRPr lang="en-US" sz="1000" u="sng" dirty="0">
              <a:solidFill>
                <a:srgbClr val="FFFFFF"/>
              </a:solidFill>
            </a:endParaRPr>
          </a:p>
          <a:p>
            <a:pPr algn="ctr"/>
            <a:r>
              <a:rPr lang="en-US" sz="1000" dirty="0">
                <a:solidFill>
                  <a:srgbClr val="FFFFFF"/>
                </a:solidFill>
              </a:rPr>
              <a:t>Or at the </a:t>
            </a:r>
            <a:r>
              <a:rPr lang="en-US" sz="1000" dirty="0">
                <a:solidFill>
                  <a:srgbClr val="FFFFFF"/>
                </a:solidFill>
                <a:hlinkClick r:id="rId9"/>
              </a:rPr>
              <a:t>New York Head Mechanic website </a:t>
            </a:r>
            <a:endParaRPr lang="en-US" sz="1000" dirty="0">
              <a:solidFill>
                <a:srgbClr val="FFFFFF"/>
              </a:solidFill>
            </a:endParaRPr>
          </a:p>
        </p:txBody>
      </p:sp>
    </p:spTree>
    <p:extLst>
      <p:ext uri="{BB962C8B-B14F-4D97-AF65-F5344CB8AC3E}">
        <p14:creationId xmlns:p14="http://schemas.microsoft.com/office/powerpoint/2010/main" val="10830062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1" name="Slide Number Placeholder 5"/>
          <p:cNvSpPr>
            <a:spLocks noGrp="1"/>
          </p:cNvSpPr>
          <p:nvPr>
            <p:ph type="sldNum" sz="quarter" idx="12"/>
          </p:nvPr>
        </p:nvSpPr>
        <p:spPr>
          <a:xfrm>
            <a:off x="5023757" y="8570197"/>
            <a:ext cx="1600200" cy="295656"/>
          </a:xfrm>
        </p:spPr>
        <p:txBody>
          <a:bodyPr/>
          <a:lstStyle>
            <a:lvl1pPr>
              <a:defRPr sz="900"/>
            </a:lvl1pPr>
          </a:lstStyle>
          <a:p>
            <a:fld id="{C554EB52-A39F-1E42-ACC2-3A5CA4B651D3}" type="slidenum">
              <a:rPr lang="en-US" smtClean="0"/>
              <a:pPr/>
              <a:t>‹#›</a:t>
            </a:fld>
            <a:endParaRPr lang="en-US" dirty="0"/>
          </a:p>
        </p:txBody>
      </p:sp>
      <p:sp>
        <p:nvSpPr>
          <p:cNvPr id="12" name="Rectangle 11"/>
          <p:cNvSpPr/>
          <p:nvPr userDrawn="1"/>
        </p:nvSpPr>
        <p:spPr>
          <a:xfrm>
            <a:off x="0" y="7595810"/>
            <a:ext cx="6857999" cy="592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3" name="Picture 12" descr="facebook.jpg">
            <a:hlinkClick r:id="rId2"/>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900" y="8570197"/>
            <a:ext cx="323088" cy="295656"/>
          </a:xfrm>
          <a:prstGeom prst="rect">
            <a:avLst/>
          </a:prstGeom>
        </p:spPr>
      </p:pic>
      <p:pic>
        <p:nvPicPr>
          <p:cNvPr id="14" name="Picture 13" descr="instagram.jpg">
            <a:hlinkClick r:id="rId4"/>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65988" y="8570197"/>
            <a:ext cx="323088" cy="295656"/>
          </a:xfrm>
          <a:prstGeom prst="rect">
            <a:avLst/>
          </a:prstGeom>
        </p:spPr>
      </p:pic>
      <p:pic>
        <p:nvPicPr>
          <p:cNvPr id="15" name="Picture 14" descr="twitter.jpg">
            <a:hlinkClick r:id="rId6"/>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989076" y="8570197"/>
            <a:ext cx="323088" cy="295656"/>
          </a:xfrm>
          <a:prstGeom prst="rect">
            <a:avLst/>
          </a:prstGeom>
        </p:spPr>
      </p:pic>
      <p:sp>
        <p:nvSpPr>
          <p:cNvPr id="16" name="TextBox 15"/>
          <p:cNvSpPr txBox="1"/>
          <p:nvPr userDrawn="1"/>
        </p:nvSpPr>
        <p:spPr>
          <a:xfrm>
            <a:off x="1959429" y="8626400"/>
            <a:ext cx="2939143" cy="230832"/>
          </a:xfrm>
          <a:prstGeom prst="rect">
            <a:avLst/>
          </a:prstGeom>
          <a:noFill/>
        </p:spPr>
        <p:txBody>
          <a:bodyPr wrap="square" rtlCol="0">
            <a:spAutoFit/>
          </a:bodyPr>
          <a:lstStyle/>
          <a:p>
            <a:pPr algn="ctr"/>
            <a:r>
              <a:rPr lang="en-US" sz="900" dirty="0">
                <a:solidFill>
                  <a:schemeClr val="tx2"/>
                </a:solidFill>
              </a:rPr>
              <a:t>©2015 New York Bus Sales. All rights reserved.</a:t>
            </a:r>
          </a:p>
        </p:txBody>
      </p:sp>
      <p:sp>
        <p:nvSpPr>
          <p:cNvPr id="20" name="TextBox 19"/>
          <p:cNvSpPr txBox="1"/>
          <p:nvPr userDrawn="1"/>
        </p:nvSpPr>
        <p:spPr>
          <a:xfrm>
            <a:off x="342900" y="7698293"/>
            <a:ext cx="6172200" cy="400110"/>
          </a:xfrm>
          <a:prstGeom prst="rect">
            <a:avLst/>
          </a:prstGeom>
          <a:noFill/>
        </p:spPr>
        <p:txBody>
          <a:bodyPr wrap="square" rtlCol="0">
            <a:spAutoFit/>
          </a:bodyPr>
          <a:lstStyle/>
          <a:p>
            <a:pPr algn="ctr"/>
            <a:r>
              <a:rPr lang="en-US" sz="1000" dirty="0">
                <a:solidFill>
                  <a:srgbClr val="FFFFFF"/>
                </a:solidFill>
              </a:rPr>
              <a:t>ALL of our Service Updates can be found on the </a:t>
            </a:r>
            <a:r>
              <a:rPr lang="en-US" sz="1000" u="sng" dirty="0">
                <a:solidFill>
                  <a:srgbClr val="FFFFFF"/>
                </a:solidFill>
                <a:hlinkClick r:id="rId8"/>
              </a:rPr>
              <a:t>New York Bus Sales website</a:t>
            </a:r>
            <a:endParaRPr lang="en-US" sz="1000" u="sng" dirty="0">
              <a:solidFill>
                <a:srgbClr val="FFFFFF"/>
              </a:solidFill>
            </a:endParaRPr>
          </a:p>
          <a:p>
            <a:pPr algn="ctr"/>
            <a:r>
              <a:rPr lang="en-US" sz="1000" dirty="0">
                <a:solidFill>
                  <a:srgbClr val="FFFFFF"/>
                </a:solidFill>
              </a:rPr>
              <a:t>Or at the </a:t>
            </a:r>
            <a:r>
              <a:rPr lang="en-US" sz="1000" dirty="0">
                <a:solidFill>
                  <a:srgbClr val="FFFFFF"/>
                </a:solidFill>
                <a:hlinkClick r:id="rId9"/>
              </a:rPr>
              <a:t>New York Head Mechanic website </a:t>
            </a:r>
            <a:endParaRPr lang="en-US" sz="1000" dirty="0">
              <a:solidFill>
                <a:srgbClr val="FFFFFF"/>
              </a:solidFill>
            </a:endParaRPr>
          </a:p>
        </p:txBody>
      </p:sp>
    </p:spTree>
    <p:extLst>
      <p:ext uri="{BB962C8B-B14F-4D97-AF65-F5344CB8AC3E}">
        <p14:creationId xmlns:p14="http://schemas.microsoft.com/office/powerpoint/2010/main" val="16004905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act">
    <p:spTree>
      <p:nvGrpSpPr>
        <p:cNvPr id="1" name=""/>
        <p:cNvGrpSpPr/>
        <p:nvPr/>
      </p:nvGrpSpPr>
      <p:grpSpPr>
        <a:xfrm>
          <a:off x="0" y="0"/>
          <a:ext cx="0" cy="0"/>
          <a:chOff x="0" y="0"/>
          <a:chExt cx="0" cy="0"/>
        </a:xfrm>
      </p:grpSpPr>
      <p:sp>
        <p:nvSpPr>
          <p:cNvPr id="11" name="Slide Number Placeholder 5"/>
          <p:cNvSpPr>
            <a:spLocks noGrp="1"/>
          </p:cNvSpPr>
          <p:nvPr>
            <p:ph type="sldNum" sz="quarter" idx="12"/>
          </p:nvPr>
        </p:nvSpPr>
        <p:spPr>
          <a:xfrm>
            <a:off x="5023757" y="8570197"/>
            <a:ext cx="1600200" cy="295656"/>
          </a:xfrm>
        </p:spPr>
        <p:txBody>
          <a:bodyPr/>
          <a:lstStyle>
            <a:lvl1pPr>
              <a:defRPr sz="900"/>
            </a:lvl1pPr>
          </a:lstStyle>
          <a:p>
            <a:fld id="{C554EB52-A39F-1E42-ACC2-3A5CA4B651D3}" type="slidenum">
              <a:rPr lang="en-US" smtClean="0"/>
              <a:pPr/>
              <a:t>‹#›</a:t>
            </a:fld>
            <a:endParaRPr lang="en-US" dirty="0"/>
          </a:p>
        </p:txBody>
      </p:sp>
      <p:sp>
        <p:nvSpPr>
          <p:cNvPr id="12" name="Rectangle 11"/>
          <p:cNvSpPr/>
          <p:nvPr userDrawn="1"/>
        </p:nvSpPr>
        <p:spPr>
          <a:xfrm>
            <a:off x="0" y="7595810"/>
            <a:ext cx="6857999" cy="592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3" name="Picture 12" descr="facebook.jpg">
            <a:hlinkClick r:id="rId2"/>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900" y="8570197"/>
            <a:ext cx="323088" cy="295656"/>
          </a:xfrm>
          <a:prstGeom prst="rect">
            <a:avLst/>
          </a:prstGeom>
        </p:spPr>
      </p:pic>
      <p:pic>
        <p:nvPicPr>
          <p:cNvPr id="14" name="Picture 13" descr="instagram.jpg">
            <a:hlinkClick r:id="rId4"/>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65988" y="8570197"/>
            <a:ext cx="323088" cy="295656"/>
          </a:xfrm>
          <a:prstGeom prst="rect">
            <a:avLst/>
          </a:prstGeom>
        </p:spPr>
      </p:pic>
      <p:pic>
        <p:nvPicPr>
          <p:cNvPr id="15" name="Picture 14" descr="twitter.jpg">
            <a:hlinkClick r:id="rId6"/>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989076" y="8570197"/>
            <a:ext cx="323088" cy="295656"/>
          </a:xfrm>
          <a:prstGeom prst="rect">
            <a:avLst/>
          </a:prstGeom>
        </p:spPr>
      </p:pic>
      <p:sp>
        <p:nvSpPr>
          <p:cNvPr id="16" name="TextBox 15"/>
          <p:cNvSpPr txBox="1"/>
          <p:nvPr userDrawn="1"/>
        </p:nvSpPr>
        <p:spPr>
          <a:xfrm>
            <a:off x="1959429" y="8626400"/>
            <a:ext cx="2939143" cy="230832"/>
          </a:xfrm>
          <a:prstGeom prst="rect">
            <a:avLst/>
          </a:prstGeom>
          <a:noFill/>
        </p:spPr>
        <p:txBody>
          <a:bodyPr wrap="square" rtlCol="0">
            <a:spAutoFit/>
          </a:bodyPr>
          <a:lstStyle/>
          <a:p>
            <a:pPr algn="ctr"/>
            <a:r>
              <a:rPr lang="en-US" sz="900" dirty="0">
                <a:solidFill>
                  <a:schemeClr val="tx2"/>
                </a:solidFill>
              </a:rPr>
              <a:t>©2015 New York Bus Sales. All rights reserved.</a:t>
            </a:r>
          </a:p>
        </p:txBody>
      </p:sp>
      <p:sp>
        <p:nvSpPr>
          <p:cNvPr id="20" name="TextBox 19"/>
          <p:cNvSpPr txBox="1"/>
          <p:nvPr userDrawn="1"/>
        </p:nvSpPr>
        <p:spPr>
          <a:xfrm>
            <a:off x="342900" y="7698293"/>
            <a:ext cx="6172200" cy="400110"/>
          </a:xfrm>
          <a:prstGeom prst="rect">
            <a:avLst/>
          </a:prstGeom>
          <a:noFill/>
        </p:spPr>
        <p:txBody>
          <a:bodyPr wrap="square" rtlCol="0">
            <a:spAutoFit/>
          </a:bodyPr>
          <a:lstStyle/>
          <a:p>
            <a:pPr algn="ctr"/>
            <a:r>
              <a:rPr lang="en-US" sz="1000" dirty="0">
                <a:solidFill>
                  <a:srgbClr val="FFFFFF"/>
                </a:solidFill>
              </a:rPr>
              <a:t>ALL of our Service Updates can be found on the </a:t>
            </a:r>
            <a:r>
              <a:rPr lang="en-US" sz="1000" u="sng" dirty="0">
                <a:solidFill>
                  <a:srgbClr val="FFFFFF"/>
                </a:solidFill>
                <a:hlinkClick r:id="rId8"/>
              </a:rPr>
              <a:t>New York Bus Sales website</a:t>
            </a:r>
            <a:endParaRPr lang="en-US" sz="1000" u="sng" dirty="0">
              <a:solidFill>
                <a:srgbClr val="FFFFFF"/>
              </a:solidFill>
            </a:endParaRPr>
          </a:p>
          <a:p>
            <a:pPr algn="ctr"/>
            <a:r>
              <a:rPr lang="en-US" sz="1000" dirty="0">
                <a:solidFill>
                  <a:srgbClr val="FFFFFF"/>
                </a:solidFill>
              </a:rPr>
              <a:t>Or at the </a:t>
            </a:r>
            <a:r>
              <a:rPr lang="en-US" sz="1000" dirty="0">
                <a:solidFill>
                  <a:srgbClr val="FFFFFF"/>
                </a:solidFill>
                <a:hlinkClick r:id="rId9"/>
              </a:rPr>
              <a:t>New York Head Mechanic website </a:t>
            </a:r>
            <a:endParaRPr lang="en-US" sz="1000" dirty="0">
              <a:solidFill>
                <a:srgbClr val="FFFFFF"/>
              </a:solidFill>
            </a:endParaRPr>
          </a:p>
        </p:txBody>
      </p:sp>
      <p:sp>
        <p:nvSpPr>
          <p:cNvPr id="5" name="Content Placeholder 4"/>
          <p:cNvSpPr>
            <a:spLocks noGrp="1"/>
          </p:cNvSpPr>
          <p:nvPr>
            <p:ph sz="quarter" idx="13" hasCustomPrompt="1"/>
          </p:nvPr>
        </p:nvSpPr>
        <p:spPr>
          <a:xfrm>
            <a:off x="665163" y="1332332"/>
            <a:ext cx="5610225" cy="419100"/>
          </a:xfrm>
        </p:spPr>
        <p:txBody>
          <a:bodyPr>
            <a:noAutofit/>
          </a:bodyPr>
          <a:lstStyle>
            <a:lvl1pPr marL="0" indent="0" algn="ctr">
              <a:buNone/>
              <a:defRPr sz="1600" b="1">
                <a:solidFill>
                  <a:schemeClr val="accent2"/>
                </a:solidFill>
              </a:defRPr>
            </a:lvl1pPr>
            <a:lvl2pPr marL="410291" indent="0" algn="ctr">
              <a:buNone/>
              <a:defRPr sz="1600" b="1">
                <a:solidFill>
                  <a:schemeClr val="accent2"/>
                </a:solidFill>
              </a:defRPr>
            </a:lvl2pPr>
            <a:lvl3pPr marL="820582" indent="0" algn="ctr">
              <a:buNone/>
              <a:defRPr sz="1600" b="1">
                <a:solidFill>
                  <a:schemeClr val="accent2"/>
                </a:solidFill>
              </a:defRPr>
            </a:lvl3pPr>
            <a:lvl4pPr marL="1230873" indent="0" algn="ctr">
              <a:buNone/>
              <a:defRPr sz="1600" b="1">
                <a:solidFill>
                  <a:schemeClr val="accent2"/>
                </a:solidFill>
              </a:defRPr>
            </a:lvl4pPr>
            <a:lvl5pPr marL="1641165" indent="0" algn="ctr">
              <a:buNone/>
              <a:defRPr sz="1600" b="1">
                <a:solidFill>
                  <a:schemeClr val="accent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3328743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366184"/>
            <a:ext cx="6172200" cy="1524000"/>
          </a:xfrm>
          <a:prstGeom prst="rect">
            <a:avLst/>
          </a:prstGeom>
        </p:spPr>
        <p:txBody>
          <a:bodyPr vert="horz" lIns="82058" tIns="41029" rIns="82058" bIns="41029" rtlCol="0" anchor="ctr">
            <a:normAutofit/>
          </a:bodyPr>
          <a:lstStyle/>
          <a:p>
            <a:r>
              <a:rPr lang="en-US" dirty="0"/>
              <a:t>Click to edit Master title style</a:t>
            </a:r>
          </a:p>
        </p:txBody>
      </p:sp>
      <p:sp>
        <p:nvSpPr>
          <p:cNvPr id="3" name="Text Placeholder 2"/>
          <p:cNvSpPr>
            <a:spLocks noGrp="1"/>
          </p:cNvSpPr>
          <p:nvPr>
            <p:ph type="body" idx="1"/>
          </p:nvPr>
        </p:nvSpPr>
        <p:spPr>
          <a:xfrm>
            <a:off x="342900" y="2133602"/>
            <a:ext cx="6172200" cy="6034617"/>
          </a:xfrm>
          <a:prstGeom prst="rect">
            <a:avLst/>
          </a:prstGeom>
        </p:spPr>
        <p:txBody>
          <a:bodyPr vert="horz" lIns="82058" tIns="41029" rIns="82058" bIns="4102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8475134"/>
            <a:ext cx="1600200" cy="486834"/>
          </a:xfrm>
          <a:prstGeom prst="rect">
            <a:avLst/>
          </a:prstGeom>
        </p:spPr>
        <p:txBody>
          <a:bodyPr vert="horz" lIns="82058" tIns="41029" rIns="82058" bIns="41029" rtlCol="0" anchor="ctr"/>
          <a:lstStyle>
            <a:lvl1pPr algn="l">
              <a:defRPr sz="1100">
                <a:solidFill>
                  <a:schemeClr val="tx1">
                    <a:tint val="75000"/>
                  </a:schemeClr>
                </a:solidFill>
              </a:defRPr>
            </a:lvl1pPr>
          </a:lstStyle>
          <a:p>
            <a:fld id="{5EF8F550-E2BC-A143-8589-52F039787421}" type="datetime1">
              <a:rPr lang="en-US" smtClean="0"/>
              <a:t>2/26/2024</a:t>
            </a:fld>
            <a:endParaRPr lang="en-US" dirty="0"/>
          </a:p>
        </p:txBody>
      </p:sp>
      <p:sp>
        <p:nvSpPr>
          <p:cNvPr id="5" name="Footer Placeholder 4"/>
          <p:cNvSpPr>
            <a:spLocks noGrp="1"/>
          </p:cNvSpPr>
          <p:nvPr>
            <p:ph type="ftr" sz="quarter" idx="3"/>
          </p:nvPr>
        </p:nvSpPr>
        <p:spPr>
          <a:xfrm>
            <a:off x="2343150" y="8475134"/>
            <a:ext cx="2171700" cy="486834"/>
          </a:xfrm>
          <a:prstGeom prst="rect">
            <a:avLst/>
          </a:prstGeom>
        </p:spPr>
        <p:txBody>
          <a:bodyPr vert="horz" lIns="82058" tIns="41029" rIns="82058" bIns="41029" rtlCol="0" anchor="ctr"/>
          <a:lstStyle>
            <a:lvl1pPr algn="ctr">
              <a:defRPr sz="11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914900" y="8475134"/>
            <a:ext cx="1600200" cy="486834"/>
          </a:xfrm>
          <a:prstGeom prst="rect">
            <a:avLst/>
          </a:prstGeom>
        </p:spPr>
        <p:txBody>
          <a:bodyPr vert="horz" lIns="82058" tIns="41029" rIns="82058" bIns="41029" rtlCol="0" anchor="ctr"/>
          <a:lstStyle>
            <a:lvl1pPr algn="r">
              <a:defRPr sz="1100">
                <a:solidFill>
                  <a:schemeClr val="tx1">
                    <a:tint val="75000"/>
                  </a:schemeClr>
                </a:solidFill>
              </a:defRPr>
            </a:lvl1pPr>
          </a:lstStyle>
          <a:p>
            <a:fld id="{C554EB52-A39F-1E42-ACC2-3A5CA4B651D3}" type="slidenum">
              <a:rPr lang="en-US" smtClean="0"/>
              <a:t>‹#›</a:t>
            </a:fld>
            <a:endParaRPr lang="en-US" dirty="0"/>
          </a:p>
        </p:txBody>
      </p:sp>
    </p:spTree>
    <p:extLst>
      <p:ext uri="{BB962C8B-B14F-4D97-AF65-F5344CB8AC3E}">
        <p14:creationId xmlns:p14="http://schemas.microsoft.com/office/powerpoint/2010/main" val="39417570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3" r:id="rId4"/>
    <p:sldLayoutId id="2147483652" r:id="rId5"/>
  </p:sldLayoutIdLst>
  <p:hf hdr="0" ftr="0"/>
  <p:txStyles>
    <p:titleStyle>
      <a:lvl1pPr algn="ctr" defTabSz="410291" rtl="0" eaLnBrk="1" latinLnBrk="0" hangingPunct="1">
        <a:spcBef>
          <a:spcPct val="0"/>
        </a:spcBef>
        <a:buNone/>
        <a:defRPr sz="3900" kern="1200">
          <a:solidFill>
            <a:schemeClr val="tx1"/>
          </a:solidFill>
          <a:latin typeface="+mj-lt"/>
          <a:ea typeface="+mj-ea"/>
          <a:cs typeface="+mj-cs"/>
        </a:defRPr>
      </a:lvl1pPr>
    </p:titleStyle>
    <p:bodyStyle>
      <a:lvl1pPr marL="307718" indent="-307718" algn="l" defTabSz="410291" rtl="0" eaLnBrk="1" latinLnBrk="0" hangingPunct="1">
        <a:spcBef>
          <a:spcPct val="20000"/>
        </a:spcBef>
        <a:buFont typeface="Arial"/>
        <a:buChar char="•"/>
        <a:defRPr sz="2900" kern="1200">
          <a:solidFill>
            <a:schemeClr val="tx1"/>
          </a:solidFill>
          <a:latin typeface="+mn-lt"/>
          <a:ea typeface="+mn-ea"/>
          <a:cs typeface="+mn-cs"/>
        </a:defRPr>
      </a:lvl1pPr>
      <a:lvl2pPr marL="666723" indent="-256432" algn="l" defTabSz="410291" rtl="0" eaLnBrk="1" latinLnBrk="0" hangingPunct="1">
        <a:spcBef>
          <a:spcPct val="20000"/>
        </a:spcBef>
        <a:buFont typeface="Arial"/>
        <a:buChar char="–"/>
        <a:defRPr sz="2500" kern="1200">
          <a:solidFill>
            <a:schemeClr val="tx1"/>
          </a:solidFill>
          <a:latin typeface="+mn-lt"/>
          <a:ea typeface="+mn-ea"/>
          <a:cs typeface="+mn-cs"/>
        </a:defRPr>
      </a:lvl2pPr>
      <a:lvl3pPr marL="1025728" indent="-205146" algn="l" defTabSz="410291" rtl="0" eaLnBrk="1" latinLnBrk="0" hangingPunct="1">
        <a:spcBef>
          <a:spcPct val="20000"/>
        </a:spcBef>
        <a:buFont typeface="Arial"/>
        <a:buChar char="•"/>
        <a:defRPr sz="2200" kern="1200">
          <a:solidFill>
            <a:schemeClr val="tx1"/>
          </a:solidFill>
          <a:latin typeface="+mn-lt"/>
          <a:ea typeface="+mn-ea"/>
          <a:cs typeface="+mn-cs"/>
        </a:defRPr>
      </a:lvl3pPr>
      <a:lvl4pPr marL="1436019" indent="-205146" algn="l" defTabSz="410291" rtl="0" eaLnBrk="1" latinLnBrk="0" hangingPunct="1">
        <a:spcBef>
          <a:spcPct val="20000"/>
        </a:spcBef>
        <a:buFont typeface="Arial"/>
        <a:buChar char="–"/>
        <a:defRPr sz="1800" kern="1200">
          <a:solidFill>
            <a:schemeClr val="tx1"/>
          </a:solidFill>
          <a:latin typeface="+mn-lt"/>
          <a:ea typeface="+mn-ea"/>
          <a:cs typeface="+mn-cs"/>
        </a:defRPr>
      </a:lvl4pPr>
      <a:lvl5pPr marL="1846311" indent="-205146" algn="l" defTabSz="410291" rtl="0" eaLnBrk="1" latinLnBrk="0" hangingPunct="1">
        <a:spcBef>
          <a:spcPct val="20000"/>
        </a:spcBef>
        <a:buFont typeface="Arial"/>
        <a:buChar char="»"/>
        <a:defRPr sz="1800" kern="1200">
          <a:solidFill>
            <a:schemeClr val="tx1"/>
          </a:solidFill>
          <a:latin typeface="+mn-lt"/>
          <a:ea typeface="+mn-ea"/>
          <a:cs typeface="+mn-cs"/>
        </a:defRPr>
      </a:lvl5pPr>
      <a:lvl6pPr marL="2256602" indent="-205146" algn="l" defTabSz="410291" rtl="0" eaLnBrk="1" latinLnBrk="0" hangingPunct="1">
        <a:spcBef>
          <a:spcPct val="20000"/>
        </a:spcBef>
        <a:buFont typeface="Arial"/>
        <a:buChar char="•"/>
        <a:defRPr sz="1800" kern="1200">
          <a:solidFill>
            <a:schemeClr val="tx1"/>
          </a:solidFill>
          <a:latin typeface="+mn-lt"/>
          <a:ea typeface="+mn-ea"/>
          <a:cs typeface="+mn-cs"/>
        </a:defRPr>
      </a:lvl6pPr>
      <a:lvl7pPr marL="2666893" indent="-205146" algn="l" defTabSz="410291" rtl="0" eaLnBrk="1" latinLnBrk="0" hangingPunct="1">
        <a:spcBef>
          <a:spcPct val="20000"/>
        </a:spcBef>
        <a:buFont typeface="Arial"/>
        <a:buChar char="•"/>
        <a:defRPr sz="1800" kern="1200">
          <a:solidFill>
            <a:schemeClr val="tx1"/>
          </a:solidFill>
          <a:latin typeface="+mn-lt"/>
          <a:ea typeface="+mn-ea"/>
          <a:cs typeface="+mn-cs"/>
        </a:defRPr>
      </a:lvl7pPr>
      <a:lvl8pPr marL="3077185" indent="-205146" algn="l" defTabSz="410291" rtl="0" eaLnBrk="1" latinLnBrk="0" hangingPunct="1">
        <a:spcBef>
          <a:spcPct val="20000"/>
        </a:spcBef>
        <a:buFont typeface="Arial"/>
        <a:buChar char="•"/>
        <a:defRPr sz="1800" kern="1200">
          <a:solidFill>
            <a:schemeClr val="tx1"/>
          </a:solidFill>
          <a:latin typeface="+mn-lt"/>
          <a:ea typeface="+mn-ea"/>
          <a:cs typeface="+mn-cs"/>
        </a:defRPr>
      </a:lvl8pPr>
      <a:lvl9pPr marL="3487476" indent="-205146" algn="l" defTabSz="410291" rtl="0" eaLnBrk="1" latinLnBrk="0" hangingPunct="1">
        <a:spcBef>
          <a:spcPct val="20000"/>
        </a:spcBef>
        <a:buFont typeface="Arial"/>
        <a:buChar char="•"/>
        <a:defRPr sz="1800" kern="1200">
          <a:solidFill>
            <a:schemeClr val="tx1"/>
          </a:solidFill>
          <a:latin typeface="+mn-lt"/>
          <a:ea typeface="+mn-ea"/>
          <a:cs typeface="+mn-cs"/>
        </a:defRPr>
      </a:lvl9pPr>
    </p:bodyStyle>
    <p:otherStyle>
      <a:defPPr>
        <a:defRPr lang="en-US"/>
      </a:defPPr>
      <a:lvl1pPr marL="0" algn="l" defTabSz="410291" rtl="0" eaLnBrk="1" latinLnBrk="0" hangingPunct="1">
        <a:defRPr sz="1600" kern="1200">
          <a:solidFill>
            <a:schemeClr val="tx1"/>
          </a:solidFill>
          <a:latin typeface="+mn-lt"/>
          <a:ea typeface="+mn-ea"/>
          <a:cs typeface="+mn-cs"/>
        </a:defRPr>
      </a:lvl1pPr>
      <a:lvl2pPr marL="410291" algn="l" defTabSz="410291" rtl="0" eaLnBrk="1" latinLnBrk="0" hangingPunct="1">
        <a:defRPr sz="1600" kern="1200">
          <a:solidFill>
            <a:schemeClr val="tx1"/>
          </a:solidFill>
          <a:latin typeface="+mn-lt"/>
          <a:ea typeface="+mn-ea"/>
          <a:cs typeface="+mn-cs"/>
        </a:defRPr>
      </a:lvl2pPr>
      <a:lvl3pPr marL="820583" algn="l" defTabSz="410291" rtl="0" eaLnBrk="1" latinLnBrk="0" hangingPunct="1">
        <a:defRPr sz="1600" kern="1200">
          <a:solidFill>
            <a:schemeClr val="tx1"/>
          </a:solidFill>
          <a:latin typeface="+mn-lt"/>
          <a:ea typeface="+mn-ea"/>
          <a:cs typeface="+mn-cs"/>
        </a:defRPr>
      </a:lvl3pPr>
      <a:lvl4pPr marL="1230874" algn="l" defTabSz="410291" rtl="0" eaLnBrk="1" latinLnBrk="0" hangingPunct="1">
        <a:defRPr sz="1600" kern="1200">
          <a:solidFill>
            <a:schemeClr val="tx1"/>
          </a:solidFill>
          <a:latin typeface="+mn-lt"/>
          <a:ea typeface="+mn-ea"/>
          <a:cs typeface="+mn-cs"/>
        </a:defRPr>
      </a:lvl4pPr>
      <a:lvl5pPr marL="1641165" algn="l" defTabSz="410291" rtl="0" eaLnBrk="1" latinLnBrk="0" hangingPunct="1">
        <a:defRPr sz="1600" kern="1200">
          <a:solidFill>
            <a:schemeClr val="tx1"/>
          </a:solidFill>
          <a:latin typeface="+mn-lt"/>
          <a:ea typeface="+mn-ea"/>
          <a:cs typeface="+mn-cs"/>
        </a:defRPr>
      </a:lvl5pPr>
      <a:lvl6pPr marL="2051456" algn="l" defTabSz="410291" rtl="0" eaLnBrk="1" latinLnBrk="0" hangingPunct="1">
        <a:defRPr sz="1600" kern="1200">
          <a:solidFill>
            <a:schemeClr val="tx1"/>
          </a:solidFill>
          <a:latin typeface="+mn-lt"/>
          <a:ea typeface="+mn-ea"/>
          <a:cs typeface="+mn-cs"/>
        </a:defRPr>
      </a:lvl6pPr>
      <a:lvl7pPr marL="2461748" algn="l" defTabSz="410291" rtl="0" eaLnBrk="1" latinLnBrk="0" hangingPunct="1">
        <a:defRPr sz="1600" kern="1200">
          <a:solidFill>
            <a:schemeClr val="tx1"/>
          </a:solidFill>
          <a:latin typeface="+mn-lt"/>
          <a:ea typeface="+mn-ea"/>
          <a:cs typeface="+mn-cs"/>
        </a:defRPr>
      </a:lvl7pPr>
      <a:lvl8pPr marL="2872039" algn="l" defTabSz="410291" rtl="0" eaLnBrk="1" latinLnBrk="0" hangingPunct="1">
        <a:defRPr sz="1600" kern="1200">
          <a:solidFill>
            <a:schemeClr val="tx1"/>
          </a:solidFill>
          <a:latin typeface="+mn-lt"/>
          <a:ea typeface="+mn-ea"/>
          <a:cs typeface="+mn-cs"/>
        </a:defRPr>
      </a:lvl8pPr>
      <a:lvl9pPr marL="3282330" algn="l" defTabSz="410291" rtl="0" eaLnBrk="1" latinLnBrk="0" hangingPunct="1">
        <a:defRPr sz="1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emf"/><Relationship Id="rId1" Type="http://schemas.openxmlformats.org/officeDocument/2006/relationships/slideLayout" Target="../slideLayouts/slideLayout2.xml"/><Relationship Id="rId4" Type="http://schemas.openxmlformats.org/officeDocument/2006/relationships/image" Target="../media/image9.jpg"/></Relationships>
</file>

<file path=ppt/slides/_rels/slide3.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hyperlink" Target="mailto:jlewin@nybussales.com" TargetMode="External"/><Relationship Id="rId3" Type="http://schemas.openxmlformats.org/officeDocument/2006/relationships/hyperlink" Target="mailto:jjohnston@newyorkbussales.com" TargetMode="External"/><Relationship Id="rId7" Type="http://schemas.openxmlformats.org/officeDocument/2006/relationships/hyperlink" Target="mailto:breith@newyorkbussales.com" TargetMode="External"/><Relationship Id="rId12" Type="http://schemas.openxmlformats.org/officeDocument/2006/relationships/hyperlink" Target="mailto:bshepard@newyorkbussales.com" TargetMode="External"/><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hyperlink" Target="mailto:blamaitis@newyorkbussales.com" TargetMode="External"/><Relationship Id="rId11" Type="http://schemas.openxmlformats.org/officeDocument/2006/relationships/hyperlink" Target="mailto:breiling@newyorkbussales.com" TargetMode="External"/><Relationship Id="rId5" Type="http://schemas.openxmlformats.org/officeDocument/2006/relationships/hyperlink" Target="mailto:rhemund@newyorkbussales.com" TargetMode="External"/><Relationship Id="rId10" Type="http://schemas.openxmlformats.org/officeDocument/2006/relationships/hyperlink" Target="mailto:dgrant@nybussales.com" TargetMode="External"/><Relationship Id="rId4" Type="http://schemas.openxmlformats.org/officeDocument/2006/relationships/image" Target="../media/image12.png"/><Relationship Id="rId9" Type="http://schemas.openxmlformats.org/officeDocument/2006/relationships/hyperlink" Target="mailto:ptucker@newyorkbussales.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10" name="Slide Number Placeholder 9"/>
          <p:cNvSpPr>
            <a:spLocks noGrp="1"/>
          </p:cNvSpPr>
          <p:nvPr>
            <p:ph type="sldNum" sz="quarter" idx="12"/>
          </p:nvPr>
        </p:nvSpPr>
        <p:spPr/>
        <p:txBody>
          <a:bodyPr/>
          <a:lstStyle/>
          <a:p>
            <a:fld id="{C554EB52-A39F-1E42-ACC2-3A5CA4B651D3}" type="slidenum">
              <a:rPr lang="en-US" smtClean="0"/>
              <a:t>1</a:t>
            </a:fld>
            <a:endParaRPr lang="en-US" dirty="0"/>
          </a:p>
        </p:txBody>
      </p:sp>
      <p:sp>
        <p:nvSpPr>
          <p:cNvPr id="5" name="Title 4"/>
          <p:cNvSpPr>
            <a:spLocks noGrp="1"/>
          </p:cNvSpPr>
          <p:nvPr>
            <p:ph type="title"/>
          </p:nvPr>
        </p:nvSpPr>
        <p:spPr/>
        <p:txBody>
          <a:bodyPr>
            <a:normAutofit fontScale="90000"/>
          </a:bodyPr>
          <a:lstStyle/>
          <a:p>
            <a:r>
              <a:rPr lang="en-US" dirty="0"/>
              <a:t> Service Update #24-0226</a:t>
            </a:r>
          </a:p>
        </p:txBody>
      </p:sp>
      <p:sp>
        <p:nvSpPr>
          <p:cNvPr id="9" name="Text Placeholder 8"/>
          <p:cNvSpPr>
            <a:spLocks noGrp="1"/>
          </p:cNvSpPr>
          <p:nvPr>
            <p:ph type="body" sz="quarter" idx="16"/>
          </p:nvPr>
        </p:nvSpPr>
        <p:spPr/>
        <p:txBody>
          <a:bodyPr/>
          <a:lstStyle/>
          <a:p>
            <a:r>
              <a:rPr lang="en-US" dirty="0"/>
              <a:t>Missing Fuel Tank Washers</a:t>
            </a:r>
          </a:p>
        </p:txBody>
      </p:sp>
      <p:sp>
        <p:nvSpPr>
          <p:cNvPr id="3" name="Content Placeholder 2">
            <a:extLst>
              <a:ext uri="{FF2B5EF4-FFF2-40B4-BE49-F238E27FC236}">
                <a16:creationId xmlns:a16="http://schemas.microsoft.com/office/drawing/2014/main" id="{7481686E-C583-9F0F-7744-50CD5FB34C2E}"/>
              </a:ext>
            </a:extLst>
          </p:cNvPr>
          <p:cNvSpPr>
            <a:spLocks noGrp="1"/>
          </p:cNvSpPr>
          <p:nvPr>
            <p:ph sz="quarter" idx="15"/>
          </p:nvPr>
        </p:nvSpPr>
        <p:spPr>
          <a:xfrm>
            <a:off x="313945" y="4262951"/>
            <a:ext cx="6172200" cy="339725"/>
          </a:xfrm>
        </p:spPr>
        <p:txBody>
          <a:bodyPr/>
          <a:lstStyle/>
          <a:p>
            <a:pPr algn="ctr"/>
            <a:r>
              <a:rPr lang="en-US" dirty="0"/>
              <a:t>Gasoline Fuel Tank Cage May Be Missing Washers</a:t>
            </a:r>
          </a:p>
        </p:txBody>
      </p:sp>
      <p:sp>
        <p:nvSpPr>
          <p:cNvPr id="6" name="Content Placeholder 5">
            <a:extLst>
              <a:ext uri="{FF2B5EF4-FFF2-40B4-BE49-F238E27FC236}">
                <a16:creationId xmlns:a16="http://schemas.microsoft.com/office/drawing/2014/main" id="{A918A243-7A2C-9A88-78CF-9F9EC6768760}"/>
              </a:ext>
            </a:extLst>
          </p:cNvPr>
          <p:cNvSpPr>
            <a:spLocks noGrp="1"/>
          </p:cNvSpPr>
          <p:nvPr>
            <p:ph sz="quarter" idx="14"/>
          </p:nvPr>
        </p:nvSpPr>
        <p:spPr>
          <a:xfrm>
            <a:off x="363629" y="4820325"/>
            <a:ext cx="6172200" cy="2484627"/>
          </a:xfrm>
        </p:spPr>
        <p:txBody>
          <a:bodyPr>
            <a:normAutofit/>
          </a:bodyPr>
          <a:lstStyle/>
          <a:p>
            <a:pPr marL="0" indent="0" algn="just">
              <a:buNone/>
            </a:pPr>
            <a:r>
              <a:rPr lang="en-US" dirty="0"/>
              <a:t>Recently we were made aware of an issue where certain bolts on the framework of the fuel tank cage may not had flat washers used when assembled.</a:t>
            </a:r>
          </a:p>
          <a:p>
            <a:pPr marL="0" indent="0" algn="just">
              <a:buNone/>
            </a:pPr>
            <a:r>
              <a:rPr lang="en-US" dirty="0"/>
              <a:t>The bolts in question are for the fuel tank cradle crossmembers where the tank straps are attached. FIGURE #1 shows the bolts properly installed with the washers and FIGURE #2 shows where they were missed during assembly.</a:t>
            </a:r>
          </a:p>
          <a:p>
            <a:pPr marL="0" indent="0" algn="just">
              <a:buNone/>
            </a:pPr>
            <a:r>
              <a:rPr lang="en-US" dirty="0"/>
              <a:t>The installation diagram of the fuel tank is shown in FIGURE #3 with the bolts, nuts and washers in under the bolt head and under the locknuts  highlighted</a:t>
            </a:r>
          </a:p>
        </p:txBody>
      </p:sp>
      <p:pic>
        <p:nvPicPr>
          <p:cNvPr id="1026" name="Picture 2" descr="Blue Bird Vision">
            <a:extLst>
              <a:ext uri="{FF2B5EF4-FFF2-40B4-BE49-F238E27FC236}">
                <a16:creationId xmlns:a16="http://schemas.microsoft.com/office/drawing/2014/main" id="{38F3D265-EB89-0213-DB96-C82ED24E36F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25536" y="2145603"/>
            <a:ext cx="3396441" cy="210154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DF7B05F4-CAF8-461B-3681-40A384063B1E}"/>
              </a:ext>
            </a:extLst>
          </p:cNvPr>
          <p:cNvPicPr>
            <a:picLocks noChangeAspect="1"/>
          </p:cNvPicPr>
          <p:nvPr/>
        </p:nvPicPr>
        <p:blipFill>
          <a:blip r:embed="rId3"/>
          <a:stretch>
            <a:fillRect/>
          </a:stretch>
        </p:blipFill>
        <p:spPr>
          <a:xfrm>
            <a:off x="363629" y="2441341"/>
            <a:ext cx="3279694" cy="1385786"/>
          </a:xfrm>
          <a:prstGeom prst="rect">
            <a:avLst/>
          </a:prstGeom>
        </p:spPr>
      </p:pic>
    </p:spTree>
    <p:extLst>
      <p:ext uri="{BB962C8B-B14F-4D97-AF65-F5344CB8AC3E}">
        <p14:creationId xmlns:p14="http://schemas.microsoft.com/office/powerpoint/2010/main" val="3484553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A6C319B-5A7E-6888-B2CD-A285BCC07BA6}"/>
              </a:ext>
            </a:extLst>
          </p:cNvPr>
          <p:cNvSpPr>
            <a:spLocks noGrp="1"/>
          </p:cNvSpPr>
          <p:nvPr>
            <p:ph type="sldNum" sz="quarter" idx="12"/>
          </p:nvPr>
        </p:nvSpPr>
        <p:spPr/>
        <p:txBody>
          <a:bodyPr/>
          <a:lstStyle/>
          <a:p>
            <a:fld id="{C554EB52-A39F-1E42-ACC2-3A5CA4B651D3}" type="slidenum">
              <a:rPr lang="en-US" smtClean="0"/>
              <a:pPr/>
              <a:t>2</a:t>
            </a:fld>
            <a:endParaRPr lang="en-US" dirty="0"/>
          </a:p>
        </p:txBody>
      </p:sp>
      <p:pic>
        <p:nvPicPr>
          <p:cNvPr id="8" name="Picture 7">
            <a:extLst>
              <a:ext uri="{FF2B5EF4-FFF2-40B4-BE49-F238E27FC236}">
                <a16:creationId xmlns:a16="http://schemas.microsoft.com/office/drawing/2014/main" id="{105E462F-E447-B583-6C44-A730334FEED0}"/>
              </a:ext>
            </a:extLst>
          </p:cNvPr>
          <p:cNvPicPr>
            <a:picLocks noChangeAspect="1"/>
          </p:cNvPicPr>
          <p:nvPr/>
        </p:nvPicPr>
        <p:blipFill>
          <a:blip r:embed="rId2"/>
          <a:stretch>
            <a:fillRect/>
          </a:stretch>
        </p:blipFill>
        <p:spPr>
          <a:xfrm>
            <a:off x="0" y="2965478"/>
            <a:ext cx="6858000" cy="4379360"/>
          </a:xfrm>
          <a:prstGeom prst="rect">
            <a:avLst/>
          </a:prstGeom>
        </p:spPr>
      </p:pic>
      <p:pic>
        <p:nvPicPr>
          <p:cNvPr id="12" name="Picture 11" descr="A close-up of a metal object&#10;&#10;Description automatically generated">
            <a:extLst>
              <a:ext uri="{FF2B5EF4-FFF2-40B4-BE49-F238E27FC236}">
                <a16:creationId xmlns:a16="http://schemas.microsoft.com/office/drawing/2014/main" id="{1F9CC32D-A850-D989-BB45-8BB684A07AC9}"/>
              </a:ext>
            </a:extLst>
          </p:cNvPr>
          <p:cNvPicPr>
            <a:picLocks noChangeAspect="1"/>
          </p:cNvPicPr>
          <p:nvPr/>
        </p:nvPicPr>
        <p:blipFill>
          <a:blip r:embed="rId3"/>
          <a:stretch>
            <a:fillRect/>
          </a:stretch>
        </p:blipFill>
        <p:spPr>
          <a:xfrm>
            <a:off x="61613" y="149111"/>
            <a:ext cx="3346704" cy="2510028"/>
          </a:xfrm>
          <a:prstGeom prst="rect">
            <a:avLst/>
          </a:prstGeom>
        </p:spPr>
      </p:pic>
      <p:pic>
        <p:nvPicPr>
          <p:cNvPr id="14" name="Picture 13" descr="A close up of a metal object&#10;&#10;Description automatically generated">
            <a:extLst>
              <a:ext uri="{FF2B5EF4-FFF2-40B4-BE49-F238E27FC236}">
                <a16:creationId xmlns:a16="http://schemas.microsoft.com/office/drawing/2014/main" id="{D727541B-034F-2CC0-FD84-318584A21C94}"/>
              </a:ext>
            </a:extLst>
          </p:cNvPr>
          <p:cNvPicPr>
            <a:picLocks noChangeAspect="1"/>
          </p:cNvPicPr>
          <p:nvPr/>
        </p:nvPicPr>
        <p:blipFill>
          <a:blip r:embed="rId4"/>
          <a:stretch>
            <a:fillRect/>
          </a:stretch>
        </p:blipFill>
        <p:spPr>
          <a:xfrm>
            <a:off x="3449685" y="144749"/>
            <a:ext cx="3346704" cy="2510028"/>
          </a:xfrm>
          <a:prstGeom prst="rect">
            <a:avLst/>
          </a:prstGeom>
        </p:spPr>
      </p:pic>
      <p:sp>
        <p:nvSpPr>
          <p:cNvPr id="15" name="TextBox 14">
            <a:extLst>
              <a:ext uri="{FF2B5EF4-FFF2-40B4-BE49-F238E27FC236}">
                <a16:creationId xmlns:a16="http://schemas.microsoft.com/office/drawing/2014/main" id="{78FDC418-5734-4AB8-7891-3C5FC855560E}"/>
              </a:ext>
            </a:extLst>
          </p:cNvPr>
          <p:cNvSpPr txBox="1"/>
          <p:nvPr/>
        </p:nvSpPr>
        <p:spPr>
          <a:xfrm>
            <a:off x="1207008" y="2659139"/>
            <a:ext cx="1244251" cy="338554"/>
          </a:xfrm>
          <a:prstGeom prst="rect">
            <a:avLst/>
          </a:prstGeom>
          <a:noFill/>
        </p:spPr>
        <p:txBody>
          <a:bodyPr wrap="none" rtlCol="0">
            <a:spAutoFit/>
          </a:bodyPr>
          <a:lstStyle/>
          <a:p>
            <a:r>
              <a:rPr lang="en-US" dirty="0"/>
              <a:t>FIGURE #1</a:t>
            </a:r>
          </a:p>
        </p:txBody>
      </p:sp>
      <p:sp>
        <p:nvSpPr>
          <p:cNvPr id="16" name="TextBox 15">
            <a:extLst>
              <a:ext uri="{FF2B5EF4-FFF2-40B4-BE49-F238E27FC236}">
                <a16:creationId xmlns:a16="http://schemas.microsoft.com/office/drawing/2014/main" id="{F88BEA1C-286B-C55A-0254-627FBCA2DD0F}"/>
              </a:ext>
            </a:extLst>
          </p:cNvPr>
          <p:cNvSpPr txBox="1"/>
          <p:nvPr/>
        </p:nvSpPr>
        <p:spPr>
          <a:xfrm>
            <a:off x="4618736" y="2654777"/>
            <a:ext cx="1244251" cy="338554"/>
          </a:xfrm>
          <a:prstGeom prst="rect">
            <a:avLst/>
          </a:prstGeom>
          <a:noFill/>
        </p:spPr>
        <p:txBody>
          <a:bodyPr wrap="none" rtlCol="0">
            <a:spAutoFit/>
          </a:bodyPr>
          <a:lstStyle/>
          <a:p>
            <a:r>
              <a:rPr lang="en-US" dirty="0"/>
              <a:t>FIGURE #2</a:t>
            </a:r>
          </a:p>
        </p:txBody>
      </p:sp>
      <p:sp>
        <p:nvSpPr>
          <p:cNvPr id="17" name="TextBox 16">
            <a:extLst>
              <a:ext uri="{FF2B5EF4-FFF2-40B4-BE49-F238E27FC236}">
                <a16:creationId xmlns:a16="http://schemas.microsoft.com/office/drawing/2014/main" id="{41AE20B1-AF26-B257-1683-32E8C022EEEE}"/>
              </a:ext>
            </a:extLst>
          </p:cNvPr>
          <p:cNvSpPr txBox="1"/>
          <p:nvPr/>
        </p:nvSpPr>
        <p:spPr>
          <a:xfrm>
            <a:off x="2938272" y="7344838"/>
            <a:ext cx="1244251" cy="338554"/>
          </a:xfrm>
          <a:prstGeom prst="rect">
            <a:avLst/>
          </a:prstGeom>
          <a:noFill/>
        </p:spPr>
        <p:txBody>
          <a:bodyPr wrap="none" rtlCol="0">
            <a:spAutoFit/>
          </a:bodyPr>
          <a:lstStyle/>
          <a:p>
            <a:r>
              <a:rPr lang="en-US" dirty="0"/>
              <a:t>FIGURE #3</a:t>
            </a:r>
          </a:p>
        </p:txBody>
      </p:sp>
    </p:spTree>
    <p:extLst>
      <p:ext uri="{BB962C8B-B14F-4D97-AF65-F5344CB8AC3E}">
        <p14:creationId xmlns:p14="http://schemas.microsoft.com/office/powerpoint/2010/main" val="37788794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14AA76-B955-D9F7-B161-142F665ED415}"/>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8F9DD7D-EAF7-B558-671F-43D54BDFC77D}"/>
              </a:ext>
            </a:extLst>
          </p:cNvPr>
          <p:cNvSpPr>
            <a:spLocks noGrp="1"/>
          </p:cNvSpPr>
          <p:nvPr>
            <p:ph type="sldNum" sz="quarter" idx="12"/>
          </p:nvPr>
        </p:nvSpPr>
        <p:spPr/>
        <p:txBody>
          <a:bodyPr/>
          <a:lstStyle/>
          <a:p>
            <a:fld id="{C554EB52-A39F-1E42-ACC2-3A5CA4B651D3}" type="slidenum">
              <a:rPr lang="en-US" smtClean="0"/>
              <a:pPr/>
              <a:t>3</a:t>
            </a:fld>
            <a:endParaRPr lang="en-US" dirty="0"/>
          </a:p>
        </p:txBody>
      </p:sp>
      <p:sp>
        <p:nvSpPr>
          <p:cNvPr id="6" name="Content Placeholder 5">
            <a:extLst>
              <a:ext uri="{FF2B5EF4-FFF2-40B4-BE49-F238E27FC236}">
                <a16:creationId xmlns:a16="http://schemas.microsoft.com/office/drawing/2014/main" id="{5F39247A-6814-5C0C-E04C-03B2605248E1}"/>
              </a:ext>
            </a:extLst>
          </p:cNvPr>
          <p:cNvSpPr>
            <a:spLocks noGrp="1"/>
          </p:cNvSpPr>
          <p:nvPr>
            <p:ph sz="quarter" idx="16"/>
          </p:nvPr>
        </p:nvSpPr>
        <p:spPr>
          <a:xfrm>
            <a:off x="207264" y="5497820"/>
            <a:ext cx="6522719" cy="1674660"/>
          </a:xfrm>
        </p:spPr>
        <p:txBody>
          <a:bodyPr/>
          <a:lstStyle/>
          <a:p>
            <a:pPr marL="0" indent="0" algn="just">
              <a:buNone/>
            </a:pPr>
            <a:r>
              <a:rPr lang="en-US" dirty="0"/>
              <a:t>A closer look at the diagram in FIGURE #4 shows the bolt assemblies and where they mount the cradle crossmembers to the side plates which are mounted to frame rails along with the specific specifications and Blue Bird part numbers for the individual pieces.</a:t>
            </a:r>
          </a:p>
          <a:p>
            <a:pPr marL="0" indent="0" algn="just">
              <a:buNone/>
            </a:pPr>
            <a:r>
              <a:rPr lang="en-US" dirty="0"/>
              <a:t>Currently we are only aware of an issue on the BBCV gasoline units.</a:t>
            </a:r>
          </a:p>
        </p:txBody>
      </p:sp>
      <p:pic>
        <p:nvPicPr>
          <p:cNvPr id="2" name="Picture 1">
            <a:extLst>
              <a:ext uri="{FF2B5EF4-FFF2-40B4-BE49-F238E27FC236}">
                <a16:creationId xmlns:a16="http://schemas.microsoft.com/office/drawing/2014/main" id="{23855E49-197D-0770-FCAA-E98C87B04422}"/>
              </a:ext>
            </a:extLst>
          </p:cNvPr>
          <p:cNvPicPr>
            <a:picLocks noChangeAspect="1"/>
          </p:cNvPicPr>
          <p:nvPr/>
        </p:nvPicPr>
        <p:blipFill>
          <a:blip r:embed="rId2"/>
          <a:stretch>
            <a:fillRect/>
          </a:stretch>
        </p:blipFill>
        <p:spPr>
          <a:xfrm>
            <a:off x="30820" y="54472"/>
            <a:ext cx="6827180" cy="4639102"/>
          </a:xfrm>
          <a:prstGeom prst="rect">
            <a:avLst/>
          </a:prstGeom>
        </p:spPr>
      </p:pic>
      <p:pic>
        <p:nvPicPr>
          <p:cNvPr id="5" name="Picture 4">
            <a:extLst>
              <a:ext uri="{FF2B5EF4-FFF2-40B4-BE49-F238E27FC236}">
                <a16:creationId xmlns:a16="http://schemas.microsoft.com/office/drawing/2014/main" id="{32E3AFB9-AEB8-9671-9994-0940DB48A5E6}"/>
              </a:ext>
            </a:extLst>
          </p:cNvPr>
          <p:cNvPicPr>
            <a:picLocks noChangeAspect="1"/>
          </p:cNvPicPr>
          <p:nvPr/>
        </p:nvPicPr>
        <p:blipFill>
          <a:blip r:embed="rId3"/>
          <a:stretch>
            <a:fillRect/>
          </a:stretch>
        </p:blipFill>
        <p:spPr>
          <a:xfrm>
            <a:off x="0" y="4188248"/>
            <a:ext cx="6858000" cy="505326"/>
          </a:xfrm>
          <a:prstGeom prst="rect">
            <a:avLst/>
          </a:prstGeom>
        </p:spPr>
      </p:pic>
      <p:sp>
        <p:nvSpPr>
          <p:cNvPr id="7" name="TextBox 6">
            <a:extLst>
              <a:ext uri="{FF2B5EF4-FFF2-40B4-BE49-F238E27FC236}">
                <a16:creationId xmlns:a16="http://schemas.microsoft.com/office/drawing/2014/main" id="{C0BFB0B2-DDCD-F4BD-794C-6D82472BD0D9}"/>
              </a:ext>
            </a:extLst>
          </p:cNvPr>
          <p:cNvSpPr txBox="1"/>
          <p:nvPr/>
        </p:nvSpPr>
        <p:spPr>
          <a:xfrm>
            <a:off x="2883414" y="4757143"/>
            <a:ext cx="1244251" cy="338554"/>
          </a:xfrm>
          <a:prstGeom prst="rect">
            <a:avLst/>
          </a:prstGeom>
          <a:noFill/>
        </p:spPr>
        <p:txBody>
          <a:bodyPr wrap="none" rtlCol="0">
            <a:spAutoFit/>
          </a:bodyPr>
          <a:lstStyle/>
          <a:p>
            <a:r>
              <a:rPr lang="en-US" dirty="0"/>
              <a:t>FIGURE #4</a:t>
            </a:r>
          </a:p>
        </p:txBody>
      </p:sp>
    </p:spTree>
    <p:extLst>
      <p:ext uri="{BB962C8B-B14F-4D97-AF65-F5344CB8AC3E}">
        <p14:creationId xmlns:p14="http://schemas.microsoft.com/office/powerpoint/2010/main" val="39747463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554EB52-A39F-1E42-ACC2-3A5CA4B651D3}" type="slidenum">
              <a:rPr lang="en-US" smtClean="0"/>
              <a:pPr/>
              <a:t>4</a:t>
            </a:fld>
            <a:endParaRPr lang="en-US" dirty="0"/>
          </a:p>
        </p:txBody>
      </p:sp>
      <p:sp>
        <p:nvSpPr>
          <p:cNvPr id="8" name="TextBox 7">
            <a:extLst>
              <a:ext uri="{FF2B5EF4-FFF2-40B4-BE49-F238E27FC236}">
                <a16:creationId xmlns:a16="http://schemas.microsoft.com/office/drawing/2014/main" id="{F6463A24-4FFB-4631-AF44-F2F5965455BB}"/>
              </a:ext>
            </a:extLst>
          </p:cNvPr>
          <p:cNvSpPr txBox="1"/>
          <p:nvPr/>
        </p:nvSpPr>
        <p:spPr>
          <a:xfrm>
            <a:off x="4658496" y="8303741"/>
            <a:ext cx="1782629" cy="584775"/>
          </a:xfrm>
          <a:prstGeom prst="rect">
            <a:avLst/>
          </a:prstGeom>
          <a:noFill/>
        </p:spPr>
        <p:txBody>
          <a:bodyPr wrap="square" rtlCol="0">
            <a:spAutoFit/>
          </a:bodyPr>
          <a:lstStyle/>
          <a:p>
            <a:r>
              <a:rPr lang="en-US" sz="800" b="1" dirty="0">
                <a:solidFill>
                  <a:srgbClr val="0B3588"/>
                </a:solidFill>
              </a:rPr>
              <a:t>Comments or Concerns:</a:t>
            </a:r>
          </a:p>
          <a:p>
            <a:r>
              <a:rPr lang="en-US" sz="800" dirty="0">
                <a:solidFill>
                  <a:srgbClr val="0B3588"/>
                </a:solidFill>
              </a:rPr>
              <a:t>John Johnston</a:t>
            </a:r>
          </a:p>
          <a:p>
            <a:r>
              <a:rPr lang="en-US" sz="800" dirty="0">
                <a:solidFill>
                  <a:srgbClr val="0B3588"/>
                </a:solidFill>
                <a:hlinkClick r:id="rId3">
                  <a:extLst>
                    <a:ext uri="{A12FA001-AC4F-418D-AE19-62706E023703}">
                      <ahyp:hlinkClr xmlns:ahyp="http://schemas.microsoft.com/office/drawing/2018/hyperlinkcolor" val="tx"/>
                    </a:ext>
                  </a:extLst>
                </a:hlinkClick>
              </a:rPr>
              <a:t>jjohnston@newyorkbussales.com</a:t>
            </a:r>
            <a:endParaRPr lang="en-US" sz="800" dirty="0">
              <a:solidFill>
                <a:srgbClr val="0B3588"/>
              </a:solidFill>
            </a:endParaRPr>
          </a:p>
          <a:p>
            <a:r>
              <a:rPr lang="en-US" sz="800" dirty="0">
                <a:solidFill>
                  <a:srgbClr val="0B3588"/>
                </a:solidFill>
              </a:rPr>
              <a:t>Cell 315-263-0766</a:t>
            </a:r>
          </a:p>
        </p:txBody>
      </p:sp>
      <p:pic>
        <p:nvPicPr>
          <p:cNvPr id="10" name="Picture 9">
            <a:extLst>
              <a:ext uri="{FF2B5EF4-FFF2-40B4-BE49-F238E27FC236}">
                <a16:creationId xmlns:a16="http://schemas.microsoft.com/office/drawing/2014/main" id="{636C533C-D4CB-C767-EC6B-902C3CFD4835}"/>
              </a:ext>
            </a:extLst>
          </p:cNvPr>
          <p:cNvPicPr>
            <a:picLocks noChangeAspect="1"/>
          </p:cNvPicPr>
          <p:nvPr/>
        </p:nvPicPr>
        <p:blipFill>
          <a:blip r:embed="rId4"/>
          <a:stretch>
            <a:fillRect/>
          </a:stretch>
        </p:blipFill>
        <p:spPr>
          <a:xfrm>
            <a:off x="356790" y="278147"/>
            <a:ext cx="6084335" cy="7212193"/>
          </a:xfrm>
          <a:prstGeom prst="rect">
            <a:avLst/>
          </a:prstGeom>
        </p:spPr>
      </p:pic>
      <p:sp>
        <p:nvSpPr>
          <p:cNvPr id="11" name="TextBox 10">
            <a:extLst>
              <a:ext uri="{FF2B5EF4-FFF2-40B4-BE49-F238E27FC236}">
                <a16:creationId xmlns:a16="http://schemas.microsoft.com/office/drawing/2014/main" id="{C90D6FFF-F73C-B56F-3D4B-E0D71BB16DA3}"/>
              </a:ext>
            </a:extLst>
          </p:cNvPr>
          <p:cNvSpPr txBox="1"/>
          <p:nvPr/>
        </p:nvSpPr>
        <p:spPr>
          <a:xfrm>
            <a:off x="1803682" y="984921"/>
            <a:ext cx="3191297" cy="5155257"/>
          </a:xfrm>
          <a:prstGeom prst="rect">
            <a:avLst/>
          </a:prstGeom>
          <a:noFill/>
        </p:spPr>
        <p:txBody>
          <a:bodyPr wrap="square" rtlCol="0">
            <a:spAutoFit/>
          </a:bodyPr>
          <a:lstStyle/>
          <a:p>
            <a:pPr algn="ctr"/>
            <a:endParaRPr lang="en-US" sz="1400" b="1" dirty="0">
              <a:solidFill>
                <a:srgbClr val="0B3588"/>
              </a:solidFill>
            </a:endParaRPr>
          </a:p>
          <a:p>
            <a:pPr algn="ctr"/>
            <a:r>
              <a:rPr lang="en-US" sz="1400" b="1" dirty="0">
                <a:solidFill>
                  <a:srgbClr val="0B3588"/>
                </a:solidFill>
              </a:rPr>
              <a:t>Director of Service </a:t>
            </a:r>
          </a:p>
          <a:p>
            <a:pPr algn="ctr"/>
            <a:r>
              <a:rPr lang="en-US" sz="1400" b="1" dirty="0">
                <a:solidFill>
                  <a:srgbClr val="0B3588"/>
                </a:solidFill>
              </a:rPr>
              <a:t>Ryan Hemund </a:t>
            </a:r>
            <a:r>
              <a:rPr lang="en-US" sz="1400" dirty="0">
                <a:solidFill>
                  <a:srgbClr val="0B3588"/>
                </a:solidFill>
              </a:rPr>
              <a:t> </a:t>
            </a:r>
          </a:p>
          <a:p>
            <a:pPr algn="ctr"/>
            <a:r>
              <a:rPr lang="en-US" sz="1400" dirty="0">
                <a:solidFill>
                  <a:srgbClr val="0B3588"/>
                </a:solidFill>
                <a:hlinkClick r:id="rId5">
                  <a:extLst>
                    <a:ext uri="{A12FA001-AC4F-418D-AE19-62706E023703}">
                      <ahyp:hlinkClr xmlns:ahyp="http://schemas.microsoft.com/office/drawing/2018/hyperlinkcolor" val="tx"/>
                    </a:ext>
                  </a:extLst>
                </a:hlinkClick>
              </a:rPr>
              <a:t>rhemund@newyorkbussales.com</a:t>
            </a:r>
            <a:r>
              <a:rPr lang="en-US" sz="1400" dirty="0">
                <a:solidFill>
                  <a:srgbClr val="0B3588"/>
                </a:solidFill>
              </a:rPr>
              <a:t>	</a:t>
            </a:r>
          </a:p>
          <a:p>
            <a:pPr algn="ctr"/>
            <a:endParaRPr lang="en-US" sz="900" dirty="0">
              <a:solidFill>
                <a:srgbClr val="0B3588"/>
              </a:solidFill>
            </a:endParaRPr>
          </a:p>
          <a:p>
            <a:pPr algn="ctr"/>
            <a:r>
              <a:rPr lang="fi-FI" sz="1400" b="1" dirty="0">
                <a:solidFill>
                  <a:srgbClr val="0B3588"/>
                </a:solidFill>
              </a:rPr>
              <a:t>Chittenango: 800-962-5768</a:t>
            </a:r>
          </a:p>
          <a:p>
            <a:pPr algn="ctr"/>
            <a:endParaRPr lang="fi-FI" sz="800" dirty="0">
              <a:solidFill>
                <a:srgbClr val="0B3588"/>
              </a:solidFill>
            </a:endParaRPr>
          </a:p>
          <a:p>
            <a:pPr algn="ctr"/>
            <a:r>
              <a:rPr lang="fi-FI" sz="1400" dirty="0">
                <a:solidFill>
                  <a:srgbClr val="0B3588"/>
                </a:solidFill>
              </a:rPr>
              <a:t>Brian Lamaitis	</a:t>
            </a:r>
          </a:p>
          <a:p>
            <a:pPr algn="ctr"/>
            <a:r>
              <a:rPr lang="fi-FI" sz="1400" dirty="0">
                <a:solidFill>
                  <a:srgbClr val="0B3588"/>
                </a:solidFill>
                <a:hlinkClick r:id="rId6">
                  <a:extLst>
                    <a:ext uri="{A12FA001-AC4F-418D-AE19-62706E023703}">
                      <ahyp:hlinkClr xmlns:ahyp="http://schemas.microsoft.com/office/drawing/2018/hyperlinkcolor" val="tx"/>
                    </a:ext>
                  </a:extLst>
                </a:hlinkClick>
              </a:rPr>
              <a:t>blamaitis@newyorkbussales.com</a:t>
            </a:r>
            <a:r>
              <a:rPr lang="fi-FI" sz="1400" dirty="0">
                <a:solidFill>
                  <a:srgbClr val="0B3588"/>
                </a:solidFill>
              </a:rPr>
              <a:t> </a:t>
            </a:r>
          </a:p>
          <a:p>
            <a:pPr algn="ctr"/>
            <a:endParaRPr lang="fi-FI" sz="800" dirty="0">
              <a:solidFill>
                <a:srgbClr val="0B3588"/>
              </a:solidFill>
            </a:endParaRPr>
          </a:p>
          <a:p>
            <a:pPr algn="ctr"/>
            <a:r>
              <a:rPr lang="fi-FI" sz="1400" dirty="0">
                <a:solidFill>
                  <a:srgbClr val="0B3588"/>
                </a:solidFill>
              </a:rPr>
              <a:t>Bob Reith</a:t>
            </a:r>
          </a:p>
          <a:p>
            <a:pPr algn="ctr"/>
            <a:r>
              <a:rPr lang="fi-FI" sz="1400" dirty="0">
                <a:solidFill>
                  <a:srgbClr val="0B3588"/>
                </a:solidFill>
                <a:hlinkClick r:id="rId7">
                  <a:extLst>
                    <a:ext uri="{A12FA001-AC4F-418D-AE19-62706E023703}">
                      <ahyp:hlinkClr xmlns:ahyp="http://schemas.microsoft.com/office/drawing/2018/hyperlinkcolor" val="tx"/>
                    </a:ext>
                  </a:extLst>
                </a:hlinkClick>
              </a:rPr>
              <a:t>breith@newyorkbussales.com</a:t>
            </a:r>
            <a:endParaRPr lang="fi-FI" sz="1400" dirty="0">
              <a:solidFill>
                <a:srgbClr val="0B3588"/>
              </a:solidFill>
            </a:endParaRPr>
          </a:p>
          <a:p>
            <a:pPr algn="ctr"/>
            <a:endParaRPr lang="fi-FI" sz="800" dirty="0">
              <a:solidFill>
                <a:srgbClr val="0B3588"/>
              </a:solidFill>
              <a:hlinkClick r:id="rId8"/>
            </a:endParaRPr>
          </a:p>
          <a:p>
            <a:pPr algn="ctr"/>
            <a:r>
              <a:rPr lang="fi-FI" sz="1400" dirty="0">
                <a:solidFill>
                  <a:srgbClr val="0B3588"/>
                </a:solidFill>
              </a:rPr>
              <a:t>Phil Tucker</a:t>
            </a:r>
          </a:p>
          <a:p>
            <a:pPr algn="ctr"/>
            <a:r>
              <a:rPr lang="fi-FI" sz="1400" dirty="0">
                <a:solidFill>
                  <a:srgbClr val="0B3588"/>
                </a:solidFill>
                <a:hlinkClick r:id="rId9">
                  <a:extLst>
                    <a:ext uri="{A12FA001-AC4F-418D-AE19-62706E023703}">
                      <ahyp:hlinkClr xmlns:ahyp="http://schemas.microsoft.com/office/drawing/2018/hyperlinkcolor" val="tx"/>
                    </a:ext>
                  </a:extLst>
                </a:hlinkClick>
              </a:rPr>
              <a:t>ptucker@newyorkbussales.com</a:t>
            </a:r>
            <a:r>
              <a:rPr lang="fi-FI" sz="1400" dirty="0">
                <a:solidFill>
                  <a:srgbClr val="0B3588"/>
                </a:solidFill>
              </a:rPr>
              <a:t> 	</a:t>
            </a:r>
            <a:endParaRPr lang="fi-FI" sz="1400" dirty="0">
              <a:solidFill>
                <a:srgbClr val="0B3588"/>
              </a:solidFill>
              <a:hlinkClick r:id="rId10"/>
            </a:endParaRPr>
          </a:p>
          <a:p>
            <a:pPr algn="ctr"/>
            <a:r>
              <a:rPr lang="fi-FI" sz="1400" dirty="0">
                <a:solidFill>
                  <a:srgbClr val="0B3588"/>
                </a:solidFill>
              </a:rPr>
              <a:t> 	</a:t>
            </a:r>
            <a:endParaRPr lang="fi-FI" sz="1400" b="1" dirty="0">
              <a:solidFill>
                <a:srgbClr val="0B3588"/>
              </a:solidFill>
            </a:endParaRPr>
          </a:p>
          <a:p>
            <a:pPr algn="ctr"/>
            <a:r>
              <a:rPr lang="fi-FI" sz="1400" b="1" dirty="0">
                <a:solidFill>
                  <a:srgbClr val="0B3588"/>
                </a:solidFill>
              </a:rPr>
              <a:t>Albany: 866-867-1100</a:t>
            </a:r>
          </a:p>
          <a:p>
            <a:pPr algn="ctr"/>
            <a:endParaRPr lang="fi-FI" sz="800" dirty="0">
              <a:solidFill>
                <a:srgbClr val="0B3588"/>
              </a:solidFill>
            </a:endParaRPr>
          </a:p>
          <a:p>
            <a:pPr algn="ctr"/>
            <a:r>
              <a:rPr lang="fi-FI" sz="1400" dirty="0">
                <a:solidFill>
                  <a:srgbClr val="0B3588"/>
                </a:solidFill>
              </a:rPr>
              <a:t>Ben Reiling</a:t>
            </a:r>
          </a:p>
          <a:p>
            <a:pPr algn="ctr"/>
            <a:r>
              <a:rPr lang="fi-FI" sz="1400" dirty="0">
                <a:solidFill>
                  <a:srgbClr val="0B3588"/>
                </a:solidFill>
                <a:hlinkClick r:id="rId11">
                  <a:extLst>
                    <a:ext uri="{A12FA001-AC4F-418D-AE19-62706E023703}">
                      <ahyp:hlinkClr xmlns:ahyp="http://schemas.microsoft.com/office/drawing/2018/hyperlinkcolor" val="tx"/>
                    </a:ext>
                  </a:extLst>
                </a:hlinkClick>
              </a:rPr>
              <a:t>breiling@newyorkbussales.com</a:t>
            </a:r>
            <a:endParaRPr lang="fi-FI" sz="1400" dirty="0">
              <a:solidFill>
                <a:srgbClr val="0B3588"/>
              </a:solidFill>
            </a:endParaRPr>
          </a:p>
          <a:p>
            <a:pPr algn="ctr"/>
            <a:r>
              <a:rPr lang="fi-FI" sz="1400" dirty="0">
                <a:solidFill>
                  <a:srgbClr val="0B3588"/>
                </a:solidFill>
              </a:rPr>
              <a:t> </a:t>
            </a:r>
          </a:p>
          <a:p>
            <a:pPr algn="ctr"/>
            <a:r>
              <a:rPr lang="sv-SE" sz="1400" b="1" dirty="0">
                <a:solidFill>
                  <a:srgbClr val="0B3588"/>
                </a:solidFill>
              </a:rPr>
              <a:t>Batavia: 800-463-3232</a:t>
            </a:r>
          </a:p>
          <a:p>
            <a:pPr algn="ctr"/>
            <a:endParaRPr lang="sv-SE" sz="800" dirty="0">
              <a:solidFill>
                <a:srgbClr val="0B3588"/>
              </a:solidFill>
            </a:endParaRPr>
          </a:p>
          <a:p>
            <a:pPr algn="ctr"/>
            <a:r>
              <a:rPr lang="sv-SE" sz="1400" dirty="0">
                <a:solidFill>
                  <a:srgbClr val="0B3588"/>
                </a:solidFill>
              </a:rPr>
              <a:t>Keetah Wallace</a:t>
            </a:r>
          </a:p>
          <a:p>
            <a:pPr algn="ctr"/>
            <a:r>
              <a:rPr lang="sv-SE" sz="1400" dirty="0">
                <a:solidFill>
                  <a:srgbClr val="0B3588"/>
                </a:solidFill>
                <a:hlinkClick r:id="rId12">
                  <a:extLst>
                    <a:ext uri="{A12FA001-AC4F-418D-AE19-62706E023703}">
                      <ahyp:hlinkClr xmlns:ahyp="http://schemas.microsoft.com/office/drawing/2018/hyperlinkcolor" val="tx"/>
                    </a:ext>
                  </a:extLst>
                </a:hlinkClick>
              </a:rPr>
              <a:t>kwallace@newyorkbussales.com</a:t>
            </a:r>
            <a:endParaRPr lang="sv-SE" sz="1400" dirty="0">
              <a:solidFill>
                <a:srgbClr val="0B3588"/>
              </a:solidFill>
            </a:endParaRPr>
          </a:p>
          <a:p>
            <a:pPr algn="ctr"/>
            <a:endParaRPr lang="sv-SE" sz="1400" dirty="0">
              <a:solidFill>
                <a:srgbClr val="0B3588"/>
              </a:solidFill>
            </a:endParaRPr>
          </a:p>
        </p:txBody>
      </p:sp>
      <p:sp>
        <p:nvSpPr>
          <p:cNvPr id="12" name="Content Placeholder 3">
            <a:extLst>
              <a:ext uri="{FF2B5EF4-FFF2-40B4-BE49-F238E27FC236}">
                <a16:creationId xmlns:a16="http://schemas.microsoft.com/office/drawing/2014/main" id="{EE01DABF-1E36-78D2-6640-39EB2187AD06}"/>
              </a:ext>
            </a:extLst>
          </p:cNvPr>
          <p:cNvSpPr>
            <a:spLocks noGrp="1"/>
          </p:cNvSpPr>
          <p:nvPr>
            <p:ph sz="quarter" idx="13"/>
          </p:nvPr>
        </p:nvSpPr>
        <p:spPr>
          <a:xfrm>
            <a:off x="357539" y="308242"/>
            <a:ext cx="6083585" cy="641143"/>
          </a:xfrm>
        </p:spPr>
        <p:txBody>
          <a:bodyPr>
            <a:normAutofit/>
          </a:bodyPr>
          <a:lstStyle/>
          <a:p>
            <a:r>
              <a:rPr lang="en-US" sz="1800" dirty="0"/>
              <a:t>CONTACT ANY OF OUR SERVICE LOCATIONS WITH QUESTIONS</a:t>
            </a:r>
          </a:p>
          <a:p>
            <a:endParaRPr lang="en-US" dirty="0"/>
          </a:p>
        </p:txBody>
      </p:sp>
    </p:spTree>
    <p:extLst>
      <p:ext uri="{BB962C8B-B14F-4D97-AF65-F5344CB8AC3E}">
        <p14:creationId xmlns:p14="http://schemas.microsoft.com/office/powerpoint/2010/main" val="3435656972"/>
      </p:ext>
    </p:extLst>
  </p:cSld>
  <p:clrMapOvr>
    <a:masterClrMapping/>
  </p:clrMapOvr>
</p:sld>
</file>

<file path=ppt/theme/theme1.xml><?xml version="1.0" encoding="utf-8"?>
<a:theme xmlns:a="http://schemas.openxmlformats.org/drawingml/2006/main" name="Office Theme">
  <a:themeElements>
    <a:clrScheme name="New York Bus Sales 01">
      <a:dk1>
        <a:sysClr val="windowText" lastClr="000000"/>
      </a:dk1>
      <a:lt1>
        <a:sysClr val="window" lastClr="FFFFFF"/>
      </a:lt1>
      <a:dk2>
        <a:srgbClr val="80807D"/>
      </a:dk2>
      <a:lt2>
        <a:srgbClr val="EEECE1"/>
      </a:lt2>
      <a:accent1>
        <a:srgbClr val="0048BD"/>
      </a:accent1>
      <a:accent2>
        <a:srgbClr val="0B3588"/>
      </a:accent2>
      <a:accent3>
        <a:srgbClr val="FFCD34"/>
      </a:accent3>
      <a:accent4>
        <a:srgbClr val="FF9900"/>
      </a:accent4>
      <a:accent5>
        <a:srgbClr val="B03330"/>
      </a:accent5>
      <a:accent6>
        <a:srgbClr val="82C359"/>
      </a:accent6>
      <a:hlink>
        <a:srgbClr val="3399FF"/>
      </a:hlink>
      <a:folHlink>
        <a:srgbClr val="0B3588"/>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55F8D7A656304F8D7C261D54F5FAF5" ma:contentTypeVersion="19" ma:contentTypeDescription="Create a new document." ma:contentTypeScope="" ma:versionID="fa1a58130e8efb5517c1d60aa34791c0">
  <xsd:schema xmlns:xsd="http://www.w3.org/2001/XMLSchema" xmlns:xs="http://www.w3.org/2001/XMLSchema" xmlns:p="http://schemas.microsoft.com/office/2006/metadata/properties" xmlns:ns2="6ee98f41-a178-4933-bc91-9575cba1a2c1" targetNamespace="http://schemas.microsoft.com/office/2006/metadata/properties" ma:root="true" ma:fieldsID="14a73d1250578efc70ca7d2888d49f92" ns2:_="">
    <xsd:import namespace="6ee98f41-a178-4933-bc91-9575cba1a2c1"/>
    <xsd:element name="properties">
      <xsd:complexType>
        <xsd:sequence>
          <xsd:element name="documentManagement">
            <xsd:complexType>
              <xsd:all>
                <xsd:element ref="ns2:MigrationWizId" minOccurs="0"/>
                <xsd:element ref="ns2:MigrationWizIdPermissions" minOccurs="0"/>
                <xsd:element ref="ns2:MigrationWizIdVersion" minOccurs="0"/>
                <xsd:element ref="ns2:lcf76f155ced4ddcb4097134ff3c332f0" minOccurs="0"/>
                <xsd:element ref="ns2:MediaServiceMetadata" minOccurs="0"/>
                <xsd:element ref="ns2:MediaServiceFastMetadata" minOccurs="0"/>
                <xsd:element ref="ns2:MediaServiceObjectDetectorVersions" minOccurs="0"/>
                <xsd:element ref="ns2:lcf76f155ced4ddcb4097134ff3c332f" minOccurs="0"/>
                <xsd:element ref="ns2:MediaServiceDateTaken" minOccurs="0"/>
                <xsd:element ref="ns2:MediaServiceGenerationTime" minOccurs="0"/>
                <xsd:element ref="ns2:MediaServiceEventHashCode" minOccurs="0"/>
                <xsd:element ref="ns2:MediaServiceOCR" minOccurs="0"/>
                <xsd:element ref="ns2:MigrationWizIdPermissionLevels" minOccurs="0"/>
                <xsd:element ref="ns2:MigrationWizIdDocumentLibraryPermissions" minOccurs="0"/>
                <xsd:element ref="ns2:MigrationWizIdSecurityGroup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ee98f41-a178-4933-bc91-9575cba1a2c1" elementFormDefault="qualified">
    <xsd:import namespace="http://schemas.microsoft.com/office/2006/documentManagement/types"/>
    <xsd:import namespace="http://schemas.microsoft.com/office/infopath/2007/PartnerControls"/>
    <xsd:element name="MigrationWizId" ma:index="8" nillable="true" ma:displayName="MigrationWizId" ma:internalName="MigrationWizId">
      <xsd:simpleType>
        <xsd:restriction base="dms:Text"/>
      </xsd:simpleType>
    </xsd:element>
    <xsd:element name="MigrationWizIdPermissions" ma:index="9" nillable="true" ma:displayName="MigrationWizIdPermissions" ma:internalName="MigrationWizIdPermissions">
      <xsd:simpleType>
        <xsd:restriction base="dms:Text"/>
      </xsd:simpleType>
    </xsd:element>
    <xsd:element name="MigrationWizIdVersion" ma:index="10" nillable="true" ma:displayName="MigrationWizIdVersion" ma:internalName="MigrationWizIdVersion">
      <xsd:simpleType>
        <xsd:restriction base="dms:Text"/>
      </xsd:simpleType>
    </xsd:element>
    <xsd:element name="lcf76f155ced4ddcb4097134ff3c332f0" ma:index="11" nillable="true" ma:displayName="Image Tags_0" ma:hidden="true" ma:internalName="lcf76f155ced4ddcb4097134ff3c332f0" ma:readOnly="false">
      <xsd:simpleType>
        <xsd:restriction base="dms:Note"/>
      </xsd:simpleType>
    </xsd:element>
    <xsd:element name="MediaServiceMetadata" ma:index="12" nillable="true" ma:displayName="MediaServiceMetadata" ma:hidden="true" ma:internalName="MediaServiceMetadata" ma:readOnly="true">
      <xsd:simpleType>
        <xsd:restriction base="dms:Note"/>
      </xsd:simpleType>
    </xsd:element>
    <xsd:element name="MediaServiceFastMetadata" ma:index="13" nillable="true" ma:displayName="MediaServiceFastMetadata" ma:hidden="true" ma:internalName="MediaServiceFastMetadata" ma:readOnly="true">
      <xsd:simpleType>
        <xsd:restriction base="dms:Note"/>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0e33658f-19da-4b7d-b662-bcdc89fc9cb3"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igrationWizIdPermissionLevels" ma:index="21" nillable="true" ma:displayName="MigrationWizIdPermissionLevels" ma:internalName="MigrationWizIdPermissionLevels">
      <xsd:simpleType>
        <xsd:restriction base="dms:Text"/>
      </xsd:simpleType>
    </xsd:element>
    <xsd:element name="MigrationWizIdDocumentLibraryPermissions" ma:index="22" nillable="true" ma:displayName="MigrationWizIdDocumentLibraryPermissions" ma:internalName="MigrationWizIdDocumentLibraryPermissions">
      <xsd:simpleType>
        <xsd:restriction base="dms:Text"/>
      </xsd:simpleType>
    </xsd:element>
    <xsd:element name="MigrationWizIdSecurityGroups" ma:index="23" nillable="true" ma:displayName="MigrationWizIdSecurityGroups" ma:internalName="MigrationWizIdSecurityGroups">
      <xsd:simpleType>
        <xsd:restriction base="dms:Text"/>
      </xsd:simpleType>
    </xsd:element>
    <xsd:element name="MediaServiceLocation" ma:index="24" nillable="true" ma:displayName="Location" ma:indexed="true" ma:internalName="MediaServiceLocation" ma:readOnly="true">
      <xsd:simpleType>
        <xsd:restriction base="dms:Text"/>
      </xsd:simpleType>
    </xsd:element>
    <xsd:element name="MediaLengthInSeconds" ma:index="25" nillable="true" ma:displayName="MediaLengthInSeconds" ma:hidden="true" ma:internalName="MediaLengthInSeconds" ma:readOnly="true">
      <xsd:simpleType>
        <xsd:restriction base="dms:Unknown"/>
      </xsd:simpleType>
    </xsd:element>
    <xsd:element name="MediaServiceSearchProperties" ma:index="26"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0 xmlns="6ee98f41-a178-4933-bc91-9575cba1a2c1" xsi:nil="true"/>
    <MigrationWizId xmlns="6ee98f41-a178-4933-bc91-9575cba1a2c1" xsi:nil="true"/>
    <lcf76f155ced4ddcb4097134ff3c332f xmlns="6ee98f41-a178-4933-bc91-9575cba1a2c1">
      <Terms xmlns="http://schemas.microsoft.com/office/infopath/2007/PartnerControls"/>
    </lcf76f155ced4ddcb4097134ff3c332f>
    <MigrationWizIdDocumentLibraryPermissions xmlns="6ee98f41-a178-4933-bc91-9575cba1a2c1" xsi:nil="true"/>
    <MigrationWizIdVersion xmlns="6ee98f41-a178-4933-bc91-9575cba1a2c1" xsi:nil="true"/>
    <MigrationWizIdPermissions xmlns="6ee98f41-a178-4933-bc91-9575cba1a2c1" xsi:nil="true"/>
    <MigrationWizIdSecurityGroups xmlns="6ee98f41-a178-4933-bc91-9575cba1a2c1" xsi:nil="true"/>
    <MigrationWizIdPermissionLevels xmlns="6ee98f41-a178-4933-bc91-9575cba1a2c1" xsi:nil="true"/>
  </documentManagement>
</p:properties>
</file>

<file path=customXml/itemProps1.xml><?xml version="1.0" encoding="utf-8"?>
<ds:datastoreItem xmlns:ds="http://schemas.openxmlformats.org/officeDocument/2006/customXml" ds:itemID="{BD8DD959-20C3-4032-99E3-D4EF5E96A246}"/>
</file>

<file path=customXml/itemProps2.xml><?xml version="1.0" encoding="utf-8"?>
<ds:datastoreItem xmlns:ds="http://schemas.openxmlformats.org/officeDocument/2006/customXml" ds:itemID="{AB0C933B-4653-4DC1-BE61-94C5492730B0}"/>
</file>

<file path=customXml/itemProps3.xml><?xml version="1.0" encoding="utf-8"?>
<ds:datastoreItem xmlns:ds="http://schemas.openxmlformats.org/officeDocument/2006/customXml" ds:itemID="{13E91B86-12D7-46F4-ACEF-583294A19F25}"/>
</file>

<file path=docProps/app.xml><?xml version="1.0" encoding="utf-8"?>
<Properties xmlns="http://schemas.openxmlformats.org/officeDocument/2006/extended-properties" xmlns:vt="http://schemas.openxmlformats.org/officeDocument/2006/docPropsVTypes">
  <TotalTime>6397</TotalTime>
  <Words>288</Words>
  <Application>Microsoft Office PowerPoint</Application>
  <PresentationFormat>Letter Paper (8.5x11 in)</PresentationFormat>
  <Paragraphs>50</Paragraphs>
  <Slides>4</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vt:i4>
      </vt:variant>
    </vt:vector>
  </HeadingPairs>
  <TitlesOfParts>
    <vt:vector size="7" baseType="lpstr">
      <vt:lpstr>Arial</vt:lpstr>
      <vt:lpstr>Calibri</vt:lpstr>
      <vt:lpstr>Office Theme</vt:lpstr>
      <vt:lpstr> Service Update #24-0226</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Kate Maggiolino</dc:creator>
  <cp:lastModifiedBy>John Johnston</cp:lastModifiedBy>
  <cp:revision>85</cp:revision>
  <dcterms:created xsi:type="dcterms:W3CDTF">2015-10-07T13:47:43Z</dcterms:created>
  <dcterms:modified xsi:type="dcterms:W3CDTF">2024-02-26T17:29:15Z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0x0101007955F8D7A656304F8D7C261D54F5FAF5</vt:lpwstr>
  </property>
</Properties>
</file>