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Masters/slideMaster1.xml" ContentType="application/vnd.openxmlformats-officedocument.presentationml.slideMaster+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notesSlides/notesSlide1.xml" ContentType="application/vnd.openxmlformats-officedocument.presentationml.notesSlide+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handoutMasterIdLst>
    <p:handoutMasterId r:id="rId15"/>
  </p:handoutMasterIdLst>
  <p:sldIdLst>
    <p:sldId id="256" r:id="rId2"/>
    <p:sldId id="268" r:id="rId3"/>
    <p:sldId id="269" r:id="rId4"/>
    <p:sldId id="277" r:id="rId5"/>
    <p:sldId id="276" r:id="rId6"/>
    <p:sldId id="275" r:id="rId7"/>
    <p:sldId id="274" r:id="rId8"/>
    <p:sldId id="273" r:id="rId9"/>
    <p:sldId id="272" r:id="rId10"/>
    <p:sldId id="271" r:id="rId11"/>
    <p:sldId id="270" r:id="rId12"/>
    <p:sldId id="267" r:id="rId13"/>
  </p:sldIdLst>
  <p:sldSz cx="6858000" cy="9144000" type="letter"/>
  <p:notesSz cx="6858000" cy="9144000"/>
  <p:defaultTextStyle>
    <a:defPPr>
      <a:defRPr lang="en-US"/>
    </a:defPPr>
    <a:lvl1pPr marL="0" algn="l" defTabSz="410291" rtl="0" eaLnBrk="1" latinLnBrk="0" hangingPunct="1">
      <a:defRPr sz="1600" kern="1200">
        <a:solidFill>
          <a:schemeClr val="tx1"/>
        </a:solidFill>
        <a:latin typeface="+mn-lt"/>
        <a:ea typeface="+mn-ea"/>
        <a:cs typeface="+mn-cs"/>
      </a:defRPr>
    </a:lvl1pPr>
    <a:lvl2pPr marL="410291" algn="l" defTabSz="410291" rtl="0" eaLnBrk="1" latinLnBrk="0" hangingPunct="1">
      <a:defRPr sz="1600" kern="1200">
        <a:solidFill>
          <a:schemeClr val="tx1"/>
        </a:solidFill>
        <a:latin typeface="+mn-lt"/>
        <a:ea typeface="+mn-ea"/>
        <a:cs typeface="+mn-cs"/>
      </a:defRPr>
    </a:lvl2pPr>
    <a:lvl3pPr marL="820583" algn="l" defTabSz="410291" rtl="0" eaLnBrk="1" latinLnBrk="0" hangingPunct="1">
      <a:defRPr sz="1600" kern="1200">
        <a:solidFill>
          <a:schemeClr val="tx1"/>
        </a:solidFill>
        <a:latin typeface="+mn-lt"/>
        <a:ea typeface="+mn-ea"/>
        <a:cs typeface="+mn-cs"/>
      </a:defRPr>
    </a:lvl3pPr>
    <a:lvl4pPr marL="1230874" algn="l" defTabSz="410291" rtl="0" eaLnBrk="1" latinLnBrk="0" hangingPunct="1">
      <a:defRPr sz="1600" kern="1200">
        <a:solidFill>
          <a:schemeClr val="tx1"/>
        </a:solidFill>
        <a:latin typeface="+mn-lt"/>
        <a:ea typeface="+mn-ea"/>
        <a:cs typeface="+mn-cs"/>
      </a:defRPr>
    </a:lvl4pPr>
    <a:lvl5pPr marL="1641165" algn="l" defTabSz="410291" rtl="0" eaLnBrk="1" latinLnBrk="0" hangingPunct="1">
      <a:defRPr sz="1600" kern="1200">
        <a:solidFill>
          <a:schemeClr val="tx1"/>
        </a:solidFill>
        <a:latin typeface="+mn-lt"/>
        <a:ea typeface="+mn-ea"/>
        <a:cs typeface="+mn-cs"/>
      </a:defRPr>
    </a:lvl5pPr>
    <a:lvl6pPr marL="2051456" algn="l" defTabSz="410291" rtl="0" eaLnBrk="1" latinLnBrk="0" hangingPunct="1">
      <a:defRPr sz="1600" kern="1200">
        <a:solidFill>
          <a:schemeClr val="tx1"/>
        </a:solidFill>
        <a:latin typeface="+mn-lt"/>
        <a:ea typeface="+mn-ea"/>
        <a:cs typeface="+mn-cs"/>
      </a:defRPr>
    </a:lvl6pPr>
    <a:lvl7pPr marL="2461748" algn="l" defTabSz="410291" rtl="0" eaLnBrk="1" latinLnBrk="0" hangingPunct="1">
      <a:defRPr sz="1600" kern="1200">
        <a:solidFill>
          <a:schemeClr val="tx1"/>
        </a:solidFill>
        <a:latin typeface="+mn-lt"/>
        <a:ea typeface="+mn-ea"/>
        <a:cs typeface="+mn-cs"/>
      </a:defRPr>
    </a:lvl7pPr>
    <a:lvl8pPr marL="2872039" algn="l" defTabSz="410291" rtl="0" eaLnBrk="1" latinLnBrk="0" hangingPunct="1">
      <a:defRPr sz="1600" kern="1200">
        <a:solidFill>
          <a:schemeClr val="tx1"/>
        </a:solidFill>
        <a:latin typeface="+mn-lt"/>
        <a:ea typeface="+mn-ea"/>
        <a:cs typeface="+mn-cs"/>
      </a:defRPr>
    </a:lvl8pPr>
    <a:lvl9pPr marL="3282330" algn="l" defTabSz="410291" rtl="0" eaLnBrk="1" latinLnBrk="0" hangingPunct="1">
      <a:defRPr sz="1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0B358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43"/>
  </p:normalViewPr>
  <p:slideViewPr>
    <p:cSldViewPr snapToGrid="0" snapToObjects="1">
      <p:cViewPr varScale="1">
        <p:scale>
          <a:sx n="79" d="100"/>
          <a:sy n="79" d="100"/>
        </p:scale>
        <p:origin x="2298" y="6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DCC383F-51E1-3D4F-B4B0-3917E0347180}" type="datetimeFigureOut">
              <a:rPr lang="en-US" smtClean="0"/>
              <a:t>3/1/2024</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B4757C-0BA5-EC4C-B2BD-8AEB508D7B9B}" type="slidenum">
              <a:rPr lang="en-US" smtClean="0"/>
              <a:t>‹#›</a:t>
            </a:fld>
            <a:endParaRPr lang="en-US" dirty="0"/>
          </a:p>
        </p:txBody>
      </p:sp>
    </p:spTree>
    <p:extLst>
      <p:ext uri="{BB962C8B-B14F-4D97-AF65-F5344CB8AC3E}">
        <p14:creationId xmlns:p14="http://schemas.microsoft.com/office/powerpoint/2010/main" val="313504506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A0BDDD-B561-7543-BC21-7B3E9B5D8538}" type="datetimeFigureOut">
              <a:rPr lang="en-US" smtClean="0"/>
              <a:t>3/1/2024</a:t>
            </a:fld>
            <a:endParaRPr lang="en-US" dirty="0"/>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854713-6AB7-CA4B-8619-5D14F8BCFE25}" type="slidenum">
              <a:rPr lang="en-US" smtClean="0"/>
              <a:t>‹#›</a:t>
            </a:fld>
            <a:endParaRPr lang="en-US" dirty="0"/>
          </a:p>
        </p:txBody>
      </p:sp>
    </p:spTree>
    <p:extLst>
      <p:ext uri="{BB962C8B-B14F-4D97-AF65-F5344CB8AC3E}">
        <p14:creationId xmlns:p14="http://schemas.microsoft.com/office/powerpoint/2010/main" val="3455064031"/>
      </p:ext>
    </p:extLst>
  </p:cSld>
  <p:clrMap bg1="lt1" tx1="dk1" bg2="lt2" tx2="dk2" accent1="accent1" accent2="accent2" accent3="accent3" accent4="accent4" accent5="accent5" accent6="accent6" hlink="hlink" folHlink="folHlink"/>
  <p:hf hdr="0" ftr="0" dt="0"/>
  <p:notesStyle>
    <a:lvl1pPr marL="0" algn="l" defTabSz="410291" rtl="0" eaLnBrk="1" latinLnBrk="0" hangingPunct="1">
      <a:defRPr sz="1100" kern="1200">
        <a:solidFill>
          <a:schemeClr val="tx1"/>
        </a:solidFill>
        <a:latin typeface="+mn-lt"/>
        <a:ea typeface="+mn-ea"/>
        <a:cs typeface="+mn-cs"/>
      </a:defRPr>
    </a:lvl1pPr>
    <a:lvl2pPr marL="410291" algn="l" defTabSz="410291" rtl="0" eaLnBrk="1" latinLnBrk="0" hangingPunct="1">
      <a:defRPr sz="1100" kern="1200">
        <a:solidFill>
          <a:schemeClr val="tx1"/>
        </a:solidFill>
        <a:latin typeface="+mn-lt"/>
        <a:ea typeface="+mn-ea"/>
        <a:cs typeface="+mn-cs"/>
      </a:defRPr>
    </a:lvl2pPr>
    <a:lvl3pPr marL="820583" algn="l" defTabSz="410291" rtl="0" eaLnBrk="1" latinLnBrk="0" hangingPunct="1">
      <a:defRPr sz="1100" kern="1200">
        <a:solidFill>
          <a:schemeClr val="tx1"/>
        </a:solidFill>
        <a:latin typeface="+mn-lt"/>
        <a:ea typeface="+mn-ea"/>
        <a:cs typeface="+mn-cs"/>
      </a:defRPr>
    </a:lvl3pPr>
    <a:lvl4pPr marL="1230874" algn="l" defTabSz="410291" rtl="0" eaLnBrk="1" latinLnBrk="0" hangingPunct="1">
      <a:defRPr sz="1100" kern="1200">
        <a:solidFill>
          <a:schemeClr val="tx1"/>
        </a:solidFill>
        <a:latin typeface="+mn-lt"/>
        <a:ea typeface="+mn-ea"/>
        <a:cs typeface="+mn-cs"/>
      </a:defRPr>
    </a:lvl4pPr>
    <a:lvl5pPr marL="1641165" algn="l" defTabSz="410291" rtl="0" eaLnBrk="1" latinLnBrk="0" hangingPunct="1">
      <a:defRPr sz="1100" kern="1200">
        <a:solidFill>
          <a:schemeClr val="tx1"/>
        </a:solidFill>
        <a:latin typeface="+mn-lt"/>
        <a:ea typeface="+mn-ea"/>
        <a:cs typeface="+mn-cs"/>
      </a:defRPr>
    </a:lvl5pPr>
    <a:lvl6pPr marL="2051456" algn="l" defTabSz="410291" rtl="0" eaLnBrk="1" latinLnBrk="0" hangingPunct="1">
      <a:defRPr sz="1100" kern="1200">
        <a:solidFill>
          <a:schemeClr val="tx1"/>
        </a:solidFill>
        <a:latin typeface="+mn-lt"/>
        <a:ea typeface="+mn-ea"/>
        <a:cs typeface="+mn-cs"/>
      </a:defRPr>
    </a:lvl6pPr>
    <a:lvl7pPr marL="2461748" algn="l" defTabSz="410291" rtl="0" eaLnBrk="1" latinLnBrk="0" hangingPunct="1">
      <a:defRPr sz="1100" kern="1200">
        <a:solidFill>
          <a:schemeClr val="tx1"/>
        </a:solidFill>
        <a:latin typeface="+mn-lt"/>
        <a:ea typeface="+mn-ea"/>
        <a:cs typeface="+mn-cs"/>
      </a:defRPr>
    </a:lvl7pPr>
    <a:lvl8pPr marL="2872039" algn="l" defTabSz="410291" rtl="0" eaLnBrk="1" latinLnBrk="0" hangingPunct="1">
      <a:defRPr sz="1100" kern="1200">
        <a:solidFill>
          <a:schemeClr val="tx1"/>
        </a:solidFill>
        <a:latin typeface="+mn-lt"/>
        <a:ea typeface="+mn-ea"/>
        <a:cs typeface="+mn-cs"/>
      </a:defRPr>
    </a:lvl8pPr>
    <a:lvl9pPr marL="3282330" algn="l" defTabSz="410291"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as a table would make it easier to edit</a:t>
            </a:r>
          </a:p>
          <a:p>
            <a:endParaRPr lang="en-US" dirty="0"/>
          </a:p>
          <a:p>
            <a:r>
              <a:rPr lang="en-US" dirty="0"/>
              <a:t>Add additional pages</a:t>
            </a:r>
          </a:p>
        </p:txBody>
      </p:sp>
      <p:sp>
        <p:nvSpPr>
          <p:cNvPr id="4" name="Slide Number Placeholder 3"/>
          <p:cNvSpPr>
            <a:spLocks noGrp="1"/>
          </p:cNvSpPr>
          <p:nvPr>
            <p:ph type="sldNum" sz="quarter" idx="10"/>
          </p:nvPr>
        </p:nvSpPr>
        <p:spPr/>
        <p:txBody>
          <a:bodyPr/>
          <a:lstStyle/>
          <a:p>
            <a:fld id="{00854713-6AB7-CA4B-8619-5D14F8BCFE25}" type="slidenum">
              <a:rPr lang="en-US" smtClean="0"/>
              <a:t>12</a:t>
            </a:fld>
            <a:endParaRPr lang="en-US" dirty="0"/>
          </a:p>
        </p:txBody>
      </p:sp>
    </p:spTree>
    <p:extLst>
      <p:ext uri="{BB962C8B-B14F-4D97-AF65-F5344CB8AC3E}">
        <p14:creationId xmlns:p14="http://schemas.microsoft.com/office/powerpoint/2010/main" val="115553963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hyperlink" Target="https://www.facebook.com/New-York-Bus-Sales-LLC-280877326166/timeline/" TargetMode="External"/><Relationship Id="rId7" Type="http://schemas.openxmlformats.org/officeDocument/2006/relationships/hyperlink" Target="https://twitter.com/nybussales" TargetMode="External"/><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3.jpg"/><Relationship Id="rId5" Type="http://schemas.openxmlformats.org/officeDocument/2006/relationships/hyperlink" Target="https://instagram.com/newyorkbussales/" TargetMode="External"/><Relationship Id="rId10" Type="http://schemas.openxmlformats.org/officeDocument/2006/relationships/hyperlink" Target="http://www.nyhma.org/viewforum.php?f=2&amp;start=0" TargetMode="External"/><Relationship Id="rId4" Type="http://schemas.openxmlformats.org/officeDocument/2006/relationships/image" Target="../media/image2.jpg"/><Relationship Id="rId9" Type="http://schemas.openxmlformats.org/officeDocument/2006/relationships/hyperlink" Target="http://newyorkbussales.com/" TargetMode="External"/></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3.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4.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5.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Content Placeholder 2"/>
          <p:cNvSpPr>
            <a:spLocks noGrp="1"/>
          </p:cNvSpPr>
          <p:nvPr>
            <p:ph sz="quarter" idx="15" hasCustomPrompt="1"/>
          </p:nvPr>
        </p:nvSpPr>
        <p:spPr>
          <a:xfrm>
            <a:off x="342900" y="3825183"/>
            <a:ext cx="6172200" cy="339725"/>
          </a:xfrm>
        </p:spPr>
        <p:txBody>
          <a:bodyPr>
            <a:noAutofit/>
          </a:bodyPr>
          <a:lstStyle>
            <a:lvl1pPr marL="0" indent="0">
              <a:buNone/>
              <a:defRPr sz="1600" b="1">
                <a:solidFill>
                  <a:schemeClr val="accent1"/>
                </a:solidFill>
              </a:defRPr>
            </a:lvl1pPr>
          </a:lstStyle>
          <a:p>
            <a:pPr lvl="0"/>
            <a:r>
              <a:rPr lang="en-US" dirty="0"/>
              <a:t>CLICK TO EDIT MASTER TITLE </a:t>
            </a:r>
          </a:p>
        </p:txBody>
      </p:sp>
      <p:sp>
        <p:nvSpPr>
          <p:cNvPr id="6"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8" name="Rectangle 7"/>
          <p:cNvSpPr/>
          <p:nvPr userDrawn="1"/>
        </p:nvSpPr>
        <p:spPr>
          <a:xfrm>
            <a:off x="0" y="1249879"/>
            <a:ext cx="6858000" cy="78212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0" y="2032000"/>
            <a:ext cx="6858000" cy="84667"/>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Title 1"/>
          <p:cNvSpPr>
            <a:spLocks noGrp="1"/>
          </p:cNvSpPr>
          <p:nvPr>
            <p:ph type="title" hasCustomPrompt="1"/>
          </p:nvPr>
        </p:nvSpPr>
        <p:spPr>
          <a:xfrm>
            <a:off x="342900" y="1656936"/>
            <a:ext cx="6172200" cy="233247"/>
          </a:xfrm>
        </p:spPr>
        <p:txBody>
          <a:bodyPr>
            <a:normAutofit/>
          </a:bodyPr>
          <a:lstStyle>
            <a:lvl1pPr>
              <a:defRPr sz="1600" b="1">
                <a:solidFill>
                  <a:srgbClr val="FFFFFF"/>
                </a:solidFill>
              </a:defRPr>
            </a:lvl1pPr>
          </a:lstStyle>
          <a:p>
            <a:r>
              <a:rPr lang="en-US" dirty="0"/>
              <a:t>Click to edit subtitle</a:t>
            </a:r>
          </a:p>
        </p:txBody>
      </p:sp>
      <p:sp>
        <p:nvSpPr>
          <p:cNvPr id="16" name="Rectangle 15"/>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7" name="Picture 16" descr="header.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198"/>
            <a:ext cx="6854952" cy="1255776"/>
          </a:xfrm>
          <a:prstGeom prst="rect">
            <a:avLst/>
          </a:prstGeom>
        </p:spPr>
      </p:pic>
      <p:pic>
        <p:nvPicPr>
          <p:cNvPr id="18" name="Picture 17" descr="facebook.jpg">
            <a:hlinkClick r:id="rId3"/>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9" name="Picture 18" descr="instagram.jpg">
            <a:hlinkClick r:id="rId5"/>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20" name="Picture 19" descr="twitter.jpg">
            <a:hlinkClick r:id="rId7"/>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21" name="TextBox 20"/>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3" name="Picture Placeholder 22"/>
          <p:cNvSpPr>
            <a:spLocks noGrp="1"/>
          </p:cNvSpPr>
          <p:nvPr>
            <p:ph type="pic" sz="quarter" idx="13"/>
          </p:nvPr>
        </p:nvSpPr>
        <p:spPr>
          <a:xfrm>
            <a:off x="342900" y="2262188"/>
            <a:ext cx="6172200" cy="1390650"/>
          </a:xfrm>
        </p:spPr>
        <p:txBody>
          <a:bodyPr/>
          <a:lstStyle/>
          <a:p>
            <a:endParaRPr lang="en-US" dirty="0"/>
          </a:p>
        </p:txBody>
      </p:sp>
      <p:sp>
        <p:nvSpPr>
          <p:cNvPr id="28" name="Content Placeholder 27"/>
          <p:cNvSpPr>
            <a:spLocks noGrp="1"/>
          </p:cNvSpPr>
          <p:nvPr>
            <p:ph sz="quarter" idx="14"/>
          </p:nvPr>
        </p:nvSpPr>
        <p:spPr>
          <a:xfrm>
            <a:off x="342900" y="4330700"/>
            <a:ext cx="6172200" cy="3095625"/>
          </a:xfrm>
        </p:spPr>
        <p:txBody>
          <a:bodyPr>
            <a:normAutofit/>
          </a:bodyPr>
          <a:lstStyle>
            <a:lvl1pPr>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9" name="TextBox 28"/>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9"/>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10"/>
              </a:rPr>
              <a:t>New York Head Mechanic website </a:t>
            </a:r>
            <a:endParaRPr lang="en-US" sz="1000" dirty="0">
              <a:solidFill>
                <a:srgbClr val="FFFFFF"/>
              </a:solidFill>
            </a:endParaRPr>
          </a:p>
        </p:txBody>
      </p:sp>
      <p:sp>
        <p:nvSpPr>
          <p:cNvPr id="5" name="Text Placeholder 4"/>
          <p:cNvSpPr>
            <a:spLocks noGrp="1"/>
          </p:cNvSpPr>
          <p:nvPr>
            <p:ph type="body" sz="quarter" idx="16" hasCustomPrompt="1"/>
          </p:nvPr>
        </p:nvSpPr>
        <p:spPr>
          <a:xfrm>
            <a:off x="342900" y="1262063"/>
            <a:ext cx="6172200" cy="395287"/>
          </a:xfrm>
        </p:spPr>
        <p:txBody>
          <a:bodyPr>
            <a:normAutofit/>
          </a:bodyPr>
          <a:lstStyle>
            <a:lvl1pPr marL="0" indent="0" algn="ctr">
              <a:buNone/>
              <a:defRPr sz="1800" b="1">
                <a:solidFill>
                  <a:schemeClr val="bg1"/>
                </a:solidFill>
              </a:defRPr>
            </a:lvl1pPr>
          </a:lstStyle>
          <a:p>
            <a:pPr lvl="0"/>
            <a:r>
              <a:rPr lang="en-US" dirty="0"/>
              <a:t>CLICK TO EDIT SUBJECT OF EMAIL</a:t>
            </a:r>
          </a:p>
        </p:txBody>
      </p:sp>
    </p:spTree>
    <p:extLst>
      <p:ext uri="{BB962C8B-B14F-4D97-AF65-F5344CB8AC3E}">
        <p14:creationId xmlns:p14="http://schemas.microsoft.com/office/powerpoint/2010/main" val="419648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cticle Page 01">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495981" y="458938"/>
            <a:ext cx="2805113" cy="228668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9"/>
          <p:cNvSpPr>
            <a:spLocks noGrp="1"/>
          </p:cNvSpPr>
          <p:nvPr>
            <p:ph type="pic" sz="quarter" idx="14"/>
          </p:nvPr>
        </p:nvSpPr>
        <p:spPr>
          <a:xfrm>
            <a:off x="3664857" y="458938"/>
            <a:ext cx="2850243" cy="2286680"/>
          </a:xfrm>
        </p:spPr>
        <p:txBody>
          <a:bodyPr/>
          <a:lstStyle/>
          <a:p>
            <a:endParaRPr lang="en-US" dirty="0"/>
          </a:p>
        </p:txBody>
      </p:sp>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18" name="Picture Placeholder 17"/>
          <p:cNvSpPr>
            <a:spLocks noGrp="1"/>
          </p:cNvSpPr>
          <p:nvPr>
            <p:ph type="pic" sz="quarter" idx="15"/>
          </p:nvPr>
        </p:nvSpPr>
        <p:spPr>
          <a:xfrm>
            <a:off x="495981" y="3071968"/>
            <a:ext cx="5994400" cy="2286000"/>
          </a:xfrm>
        </p:spPr>
        <p:txBody>
          <a:bodyPr/>
          <a:lstStyle/>
          <a:p>
            <a:endParaRPr lang="en-US" dirty="0"/>
          </a:p>
        </p:txBody>
      </p:sp>
      <p:sp>
        <p:nvSpPr>
          <p:cNvPr id="19" name="Content Placeholder 7"/>
          <p:cNvSpPr>
            <a:spLocks noGrp="1"/>
          </p:cNvSpPr>
          <p:nvPr>
            <p:ph sz="quarter" idx="16"/>
          </p:nvPr>
        </p:nvSpPr>
        <p:spPr>
          <a:xfrm>
            <a:off x="495981" y="5497820"/>
            <a:ext cx="6019119" cy="167466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844474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Acticle Page 01">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3664857" y="458938"/>
            <a:ext cx="2850243" cy="2286680"/>
          </a:xfrm>
        </p:spPr>
        <p:txBody>
          <a:bodyPr/>
          <a:lstStyle/>
          <a:p>
            <a:endParaRPr lang="en-US" dirty="0"/>
          </a:p>
        </p:txBody>
      </p:sp>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19" name="Content Placeholder 7"/>
          <p:cNvSpPr>
            <a:spLocks noGrp="1"/>
          </p:cNvSpPr>
          <p:nvPr>
            <p:ph sz="quarter" idx="16"/>
          </p:nvPr>
        </p:nvSpPr>
        <p:spPr>
          <a:xfrm>
            <a:off x="495981" y="3006201"/>
            <a:ext cx="6019119" cy="167466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Picture Placeholder 9"/>
          <p:cNvSpPr>
            <a:spLocks noGrp="1"/>
          </p:cNvSpPr>
          <p:nvPr>
            <p:ph type="pic" sz="quarter" idx="17"/>
          </p:nvPr>
        </p:nvSpPr>
        <p:spPr>
          <a:xfrm>
            <a:off x="534307" y="458938"/>
            <a:ext cx="2850243" cy="2286680"/>
          </a:xfrm>
        </p:spPr>
        <p:txBody>
          <a:bodyPr/>
          <a:lstStyle/>
          <a:p>
            <a:endParaRPr lang="en-US" dirty="0"/>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1083006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1600490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
        <p:nvSpPr>
          <p:cNvPr id="5" name="Content Placeholder 4"/>
          <p:cNvSpPr>
            <a:spLocks noGrp="1"/>
          </p:cNvSpPr>
          <p:nvPr>
            <p:ph sz="quarter" idx="13" hasCustomPrompt="1"/>
          </p:nvPr>
        </p:nvSpPr>
        <p:spPr>
          <a:xfrm>
            <a:off x="665163" y="1332332"/>
            <a:ext cx="5610225" cy="419100"/>
          </a:xfrm>
        </p:spPr>
        <p:txBody>
          <a:bodyPr>
            <a:noAutofit/>
          </a:bodyPr>
          <a:lstStyle>
            <a:lvl1pPr marL="0" indent="0" algn="ctr">
              <a:buNone/>
              <a:defRPr sz="1600" b="1">
                <a:solidFill>
                  <a:schemeClr val="accent2"/>
                </a:solidFill>
              </a:defRPr>
            </a:lvl1pPr>
            <a:lvl2pPr marL="410291" indent="0" algn="ctr">
              <a:buNone/>
              <a:defRPr sz="1600" b="1">
                <a:solidFill>
                  <a:schemeClr val="accent2"/>
                </a:solidFill>
              </a:defRPr>
            </a:lvl2pPr>
            <a:lvl3pPr marL="820582" indent="0" algn="ctr">
              <a:buNone/>
              <a:defRPr sz="1600" b="1">
                <a:solidFill>
                  <a:schemeClr val="accent2"/>
                </a:solidFill>
              </a:defRPr>
            </a:lvl3pPr>
            <a:lvl4pPr marL="1230873" indent="0" algn="ctr">
              <a:buNone/>
              <a:defRPr sz="1600" b="1">
                <a:solidFill>
                  <a:schemeClr val="accent2"/>
                </a:solidFill>
              </a:defRPr>
            </a:lvl4pPr>
            <a:lvl5pPr marL="1641165" indent="0" algn="ctr">
              <a:buNone/>
              <a:defRPr sz="1600" b="1">
                <a:solidFill>
                  <a:schemeClr val="accent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332874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82058" tIns="41029" rIns="82058" bIns="41029" rtlCol="0" anchor="ctr">
            <a:normAutofit/>
          </a:bodyPr>
          <a:lstStyle/>
          <a:p>
            <a:r>
              <a:rPr lang="en-US" dirty="0"/>
              <a:t>Click to edit Master title style</a:t>
            </a:r>
          </a:p>
        </p:txBody>
      </p:sp>
      <p:sp>
        <p:nvSpPr>
          <p:cNvPr id="3" name="Text Placeholder 2"/>
          <p:cNvSpPr>
            <a:spLocks noGrp="1"/>
          </p:cNvSpPr>
          <p:nvPr>
            <p:ph type="body" idx="1"/>
          </p:nvPr>
        </p:nvSpPr>
        <p:spPr>
          <a:xfrm>
            <a:off x="342900" y="2133602"/>
            <a:ext cx="6172200" cy="6034617"/>
          </a:xfrm>
          <a:prstGeom prst="rect">
            <a:avLst/>
          </a:prstGeom>
        </p:spPr>
        <p:txBody>
          <a:bodyPr vert="horz" lIns="82058" tIns="41029" rIns="82058" bIns="4102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8475134"/>
            <a:ext cx="1600200" cy="486834"/>
          </a:xfrm>
          <a:prstGeom prst="rect">
            <a:avLst/>
          </a:prstGeom>
        </p:spPr>
        <p:txBody>
          <a:bodyPr vert="horz" lIns="82058" tIns="41029" rIns="82058" bIns="41029" rtlCol="0" anchor="ctr"/>
          <a:lstStyle>
            <a:lvl1pPr algn="l">
              <a:defRPr sz="1100">
                <a:solidFill>
                  <a:schemeClr val="tx1">
                    <a:tint val="75000"/>
                  </a:schemeClr>
                </a:solidFill>
              </a:defRPr>
            </a:lvl1pPr>
          </a:lstStyle>
          <a:p>
            <a:fld id="{5EF8F550-E2BC-A143-8589-52F039787421}" type="datetime1">
              <a:rPr lang="en-US" smtClean="0"/>
              <a:t>3/1/2024</a:t>
            </a:fld>
            <a:endParaRPr lang="en-US" dirty="0"/>
          </a:p>
        </p:txBody>
      </p:sp>
      <p:sp>
        <p:nvSpPr>
          <p:cNvPr id="5" name="Footer Placeholder 4"/>
          <p:cNvSpPr>
            <a:spLocks noGrp="1"/>
          </p:cNvSpPr>
          <p:nvPr>
            <p:ph type="ftr" sz="quarter" idx="3"/>
          </p:nvPr>
        </p:nvSpPr>
        <p:spPr>
          <a:xfrm>
            <a:off x="2343150" y="8475134"/>
            <a:ext cx="2171700" cy="486834"/>
          </a:xfrm>
          <a:prstGeom prst="rect">
            <a:avLst/>
          </a:prstGeom>
        </p:spPr>
        <p:txBody>
          <a:bodyPr vert="horz" lIns="82058" tIns="41029" rIns="82058" bIns="41029" rtlCol="0" anchor="ctr"/>
          <a:lstStyle>
            <a:lvl1pPr algn="ctr">
              <a:defRPr sz="11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914900" y="8475134"/>
            <a:ext cx="1600200" cy="486834"/>
          </a:xfrm>
          <a:prstGeom prst="rect">
            <a:avLst/>
          </a:prstGeom>
        </p:spPr>
        <p:txBody>
          <a:bodyPr vert="horz" lIns="82058" tIns="41029" rIns="82058" bIns="41029" rtlCol="0" anchor="ctr"/>
          <a:lstStyle>
            <a:lvl1pPr algn="r">
              <a:defRPr sz="1100">
                <a:solidFill>
                  <a:schemeClr val="tx1">
                    <a:tint val="75000"/>
                  </a:schemeClr>
                </a:solidFill>
              </a:defRPr>
            </a:lvl1pPr>
          </a:lstStyle>
          <a:p>
            <a:fld id="{C554EB52-A39F-1E42-ACC2-3A5CA4B651D3}" type="slidenum">
              <a:rPr lang="en-US" smtClean="0"/>
              <a:t>‹#›</a:t>
            </a:fld>
            <a:endParaRPr lang="en-US" dirty="0"/>
          </a:p>
        </p:txBody>
      </p:sp>
    </p:spTree>
    <p:extLst>
      <p:ext uri="{BB962C8B-B14F-4D97-AF65-F5344CB8AC3E}">
        <p14:creationId xmlns:p14="http://schemas.microsoft.com/office/powerpoint/2010/main" val="39417570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2" r:id="rId5"/>
  </p:sldLayoutIdLst>
  <p:hf hdr="0" ftr="0"/>
  <p:txStyles>
    <p:titleStyle>
      <a:lvl1pPr algn="ctr" defTabSz="410291" rtl="0" eaLnBrk="1" latinLnBrk="0" hangingPunct="1">
        <a:spcBef>
          <a:spcPct val="0"/>
        </a:spcBef>
        <a:buNone/>
        <a:defRPr sz="3900" kern="1200">
          <a:solidFill>
            <a:schemeClr val="tx1"/>
          </a:solidFill>
          <a:latin typeface="+mj-lt"/>
          <a:ea typeface="+mj-ea"/>
          <a:cs typeface="+mj-cs"/>
        </a:defRPr>
      </a:lvl1pPr>
    </p:titleStyle>
    <p:bodyStyle>
      <a:lvl1pPr marL="307718" indent="-307718" algn="l" defTabSz="410291" rtl="0" eaLnBrk="1" latinLnBrk="0" hangingPunct="1">
        <a:spcBef>
          <a:spcPct val="20000"/>
        </a:spcBef>
        <a:buFont typeface="Arial"/>
        <a:buChar char="•"/>
        <a:defRPr sz="2900" kern="1200">
          <a:solidFill>
            <a:schemeClr val="tx1"/>
          </a:solidFill>
          <a:latin typeface="+mn-lt"/>
          <a:ea typeface="+mn-ea"/>
          <a:cs typeface="+mn-cs"/>
        </a:defRPr>
      </a:lvl1pPr>
      <a:lvl2pPr marL="666723" indent="-256432" algn="l" defTabSz="410291" rtl="0" eaLnBrk="1" latinLnBrk="0" hangingPunct="1">
        <a:spcBef>
          <a:spcPct val="20000"/>
        </a:spcBef>
        <a:buFont typeface="Arial"/>
        <a:buChar char="–"/>
        <a:defRPr sz="2500" kern="1200">
          <a:solidFill>
            <a:schemeClr val="tx1"/>
          </a:solidFill>
          <a:latin typeface="+mn-lt"/>
          <a:ea typeface="+mn-ea"/>
          <a:cs typeface="+mn-cs"/>
        </a:defRPr>
      </a:lvl2pPr>
      <a:lvl3pPr marL="1025728" indent="-205146" algn="l" defTabSz="410291" rtl="0" eaLnBrk="1" latinLnBrk="0" hangingPunct="1">
        <a:spcBef>
          <a:spcPct val="20000"/>
        </a:spcBef>
        <a:buFont typeface="Arial"/>
        <a:buChar char="•"/>
        <a:defRPr sz="2200" kern="1200">
          <a:solidFill>
            <a:schemeClr val="tx1"/>
          </a:solidFill>
          <a:latin typeface="+mn-lt"/>
          <a:ea typeface="+mn-ea"/>
          <a:cs typeface="+mn-cs"/>
        </a:defRPr>
      </a:lvl3pPr>
      <a:lvl4pPr marL="1436019" indent="-205146" algn="l" defTabSz="410291" rtl="0" eaLnBrk="1" latinLnBrk="0" hangingPunct="1">
        <a:spcBef>
          <a:spcPct val="20000"/>
        </a:spcBef>
        <a:buFont typeface="Arial"/>
        <a:buChar char="–"/>
        <a:defRPr sz="1800" kern="1200">
          <a:solidFill>
            <a:schemeClr val="tx1"/>
          </a:solidFill>
          <a:latin typeface="+mn-lt"/>
          <a:ea typeface="+mn-ea"/>
          <a:cs typeface="+mn-cs"/>
        </a:defRPr>
      </a:lvl4pPr>
      <a:lvl5pPr marL="1846311" indent="-205146" algn="l" defTabSz="410291" rtl="0" eaLnBrk="1" latinLnBrk="0" hangingPunct="1">
        <a:spcBef>
          <a:spcPct val="20000"/>
        </a:spcBef>
        <a:buFont typeface="Arial"/>
        <a:buChar char="»"/>
        <a:defRPr sz="1800" kern="1200">
          <a:solidFill>
            <a:schemeClr val="tx1"/>
          </a:solidFill>
          <a:latin typeface="+mn-lt"/>
          <a:ea typeface="+mn-ea"/>
          <a:cs typeface="+mn-cs"/>
        </a:defRPr>
      </a:lvl5pPr>
      <a:lvl6pPr marL="2256602" indent="-205146" algn="l" defTabSz="410291" rtl="0" eaLnBrk="1" latinLnBrk="0" hangingPunct="1">
        <a:spcBef>
          <a:spcPct val="20000"/>
        </a:spcBef>
        <a:buFont typeface="Arial"/>
        <a:buChar char="•"/>
        <a:defRPr sz="1800" kern="1200">
          <a:solidFill>
            <a:schemeClr val="tx1"/>
          </a:solidFill>
          <a:latin typeface="+mn-lt"/>
          <a:ea typeface="+mn-ea"/>
          <a:cs typeface="+mn-cs"/>
        </a:defRPr>
      </a:lvl6pPr>
      <a:lvl7pPr marL="2666893" indent="-205146" algn="l" defTabSz="410291" rtl="0" eaLnBrk="1" latinLnBrk="0" hangingPunct="1">
        <a:spcBef>
          <a:spcPct val="20000"/>
        </a:spcBef>
        <a:buFont typeface="Arial"/>
        <a:buChar char="•"/>
        <a:defRPr sz="1800" kern="1200">
          <a:solidFill>
            <a:schemeClr val="tx1"/>
          </a:solidFill>
          <a:latin typeface="+mn-lt"/>
          <a:ea typeface="+mn-ea"/>
          <a:cs typeface="+mn-cs"/>
        </a:defRPr>
      </a:lvl7pPr>
      <a:lvl8pPr marL="3077185" indent="-205146" algn="l" defTabSz="410291" rtl="0" eaLnBrk="1" latinLnBrk="0" hangingPunct="1">
        <a:spcBef>
          <a:spcPct val="20000"/>
        </a:spcBef>
        <a:buFont typeface="Arial"/>
        <a:buChar char="•"/>
        <a:defRPr sz="1800" kern="1200">
          <a:solidFill>
            <a:schemeClr val="tx1"/>
          </a:solidFill>
          <a:latin typeface="+mn-lt"/>
          <a:ea typeface="+mn-ea"/>
          <a:cs typeface="+mn-cs"/>
        </a:defRPr>
      </a:lvl8pPr>
      <a:lvl9pPr marL="3487476" indent="-205146" algn="l" defTabSz="410291" rtl="0" eaLnBrk="1" latinLnBrk="0" hangingPunct="1">
        <a:spcBef>
          <a:spcPct val="20000"/>
        </a:spcBef>
        <a:buFont typeface="Arial"/>
        <a:buChar char="•"/>
        <a:defRPr sz="1800" kern="1200">
          <a:solidFill>
            <a:schemeClr val="tx1"/>
          </a:solidFill>
          <a:latin typeface="+mn-lt"/>
          <a:ea typeface="+mn-ea"/>
          <a:cs typeface="+mn-cs"/>
        </a:defRPr>
      </a:lvl9pPr>
    </p:bodyStyle>
    <p:otherStyle>
      <a:defPPr>
        <a:defRPr lang="en-US"/>
      </a:defPPr>
      <a:lvl1pPr marL="0" algn="l" defTabSz="410291" rtl="0" eaLnBrk="1" latinLnBrk="0" hangingPunct="1">
        <a:defRPr sz="1600" kern="1200">
          <a:solidFill>
            <a:schemeClr val="tx1"/>
          </a:solidFill>
          <a:latin typeface="+mn-lt"/>
          <a:ea typeface="+mn-ea"/>
          <a:cs typeface="+mn-cs"/>
        </a:defRPr>
      </a:lvl1pPr>
      <a:lvl2pPr marL="410291" algn="l" defTabSz="410291" rtl="0" eaLnBrk="1" latinLnBrk="0" hangingPunct="1">
        <a:defRPr sz="1600" kern="1200">
          <a:solidFill>
            <a:schemeClr val="tx1"/>
          </a:solidFill>
          <a:latin typeface="+mn-lt"/>
          <a:ea typeface="+mn-ea"/>
          <a:cs typeface="+mn-cs"/>
        </a:defRPr>
      </a:lvl2pPr>
      <a:lvl3pPr marL="820583" algn="l" defTabSz="410291" rtl="0" eaLnBrk="1" latinLnBrk="0" hangingPunct="1">
        <a:defRPr sz="1600" kern="1200">
          <a:solidFill>
            <a:schemeClr val="tx1"/>
          </a:solidFill>
          <a:latin typeface="+mn-lt"/>
          <a:ea typeface="+mn-ea"/>
          <a:cs typeface="+mn-cs"/>
        </a:defRPr>
      </a:lvl3pPr>
      <a:lvl4pPr marL="1230874" algn="l" defTabSz="410291" rtl="0" eaLnBrk="1" latinLnBrk="0" hangingPunct="1">
        <a:defRPr sz="1600" kern="1200">
          <a:solidFill>
            <a:schemeClr val="tx1"/>
          </a:solidFill>
          <a:latin typeface="+mn-lt"/>
          <a:ea typeface="+mn-ea"/>
          <a:cs typeface="+mn-cs"/>
        </a:defRPr>
      </a:lvl4pPr>
      <a:lvl5pPr marL="1641165" algn="l" defTabSz="410291" rtl="0" eaLnBrk="1" latinLnBrk="0" hangingPunct="1">
        <a:defRPr sz="1600" kern="1200">
          <a:solidFill>
            <a:schemeClr val="tx1"/>
          </a:solidFill>
          <a:latin typeface="+mn-lt"/>
          <a:ea typeface="+mn-ea"/>
          <a:cs typeface="+mn-cs"/>
        </a:defRPr>
      </a:lvl5pPr>
      <a:lvl6pPr marL="2051456" algn="l" defTabSz="410291" rtl="0" eaLnBrk="1" latinLnBrk="0" hangingPunct="1">
        <a:defRPr sz="1600" kern="1200">
          <a:solidFill>
            <a:schemeClr val="tx1"/>
          </a:solidFill>
          <a:latin typeface="+mn-lt"/>
          <a:ea typeface="+mn-ea"/>
          <a:cs typeface="+mn-cs"/>
        </a:defRPr>
      </a:lvl6pPr>
      <a:lvl7pPr marL="2461748" algn="l" defTabSz="410291" rtl="0" eaLnBrk="1" latinLnBrk="0" hangingPunct="1">
        <a:defRPr sz="1600" kern="1200">
          <a:solidFill>
            <a:schemeClr val="tx1"/>
          </a:solidFill>
          <a:latin typeface="+mn-lt"/>
          <a:ea typeface="+mn-ea"/>
          <a:cs typeface="+mn-cs"/>
        </a:defRPr>
      </a:lvl7pPr>
      <a:lvl8pPr marL="2872039" algn="l" defTabSz="410291" rtl="0" eaLnBrk="1" latinLnBrk="0" hangingPunct="1">
        <a:defRPr sz="1600" kern="1200">
          <a:solidFill>
            <a:schemeClr val="tx1"/>
          </a:solidFill>
          <a:latin typeface="+mn-lt"/>
          <a:ea typeface="+mn-ea"/>
          <a:cs typeface="+mn-cs"/>
        </a:defRPr>
      </a:lvl8pPr>
      <a:lvl9pPr marL="3282330" algn="l" defTabSz="410291"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hyperlink" Target="mailto:jlewin@nybussales.com" TargetMode="External"/><Relationship Id="rId3" Type="http://schemas.openxmlformats.org/officeDocument/2006/relationships/hyperlink" Target="mailto:jjohnston@newyorkbussales.com" TargetMode="External"/><Relationship Id="rId7" Type="http://schemas.openxmlformats.org/officeDocument/2006/relationships/hyperlink" Target="mailto:breith@newyorkbussales.com" TargetMode="External"/><Relationship Id="rId12" Type="http://schemas.openxmlformats.org/officeDocument/2006/relationships/hyperlink" Target="mailto:bshepard@newyorkbussales.com"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hyperlink" Target="mailto:blamaitis@newyorkbussales.com" TargetMode="External"/><Relationship Id="rId11" Type="http://schemas.openxmlformats.org/officeDocument/2006/relationships/hyperlink" Target="mailto:breiling@newyorkbussales.com" TargetMode="External"/><Relationship Id="rId5" Type="http://schemas.openxmlformats.org/officeDocument/2006/relationships/hyperlink" Target="mailto:rhemund@newyorkbussales.com" TargetMode="External"/><Relationship Id="rId10" Type="http://schemas.openxmlformats.org/officeDocument/2006/relationships/hyperlink" Target="mailto:dgrant@nybussales.com" TargetMode="External"/><Relationship Id="rId4" Type="http://schemas.openxmlformats.org/officeDocument/2006/relationships/image" Target="../media/image17.png"/><Relationship Id="rId9" Type="http://schemas.openxmlformats.org/officeDocument/2006/relationships/hyperlink" Target="mailto:ptucker@newyorkbussales.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0" name="Slide Number Placeholder 9"/>
          <p:cNvSpPr>
            <a:spLocks noGrp="1"/>
          </p:cNvSpPr>
          <p:nvPr>
            <p:ph type="sldNum" sz="quarter" idx="12"/>
          </p:nvPr>
        </p:nvSpPr>
        <p:spPr/>
        <p:txBody>
          <a:bodyPr/>
          <a:lstStyle/>
          <a:p>
            <a:fld id="{C554EB52-A39F-1E42-ACC2-3A5CA4B651D3}" type="slidenum">
              <a:rPr lang="en-US" smtClean="0"/>
              <a:t>1</a:t>
            </a:fld>
            <a:endParaRPr lang="en-US" dirty="0"/>
          </a:p>
        </p:txBody>
      </p:sp>
      <p:sp>
        <p:nvSpPr>
          <p:cNvPr id="5" name="Title 4"/>
          <p:cNvSpPr>
            <a:spLocks noGrp="1"/>
          </p:cNvSpPr>
          <p:nvPr>
            <p:ph type="title"/>
          </p:nvPr>
        </p:nvSpPr>
        <p:spPr/>
        <p:txBody>
          <a:bodyPr>
            <a:normAutofit fontScale="90000"/>
          </a:bodyPr>
          <a:lstStyle/>
          <a:p>
            <a:r>
              <a:rPr lang="en-US" dirty="0"/>
              <a:t> Service Update  #24-0302</a:t>
            </a:r>
          </a:p>
        </p:txBody>
      </p:sp>
      <p:sp>
        <p:nvSpPr>
          <p:cNvPr id="9" name="Text Placeholder 8"/>
          <p:cNvSpPr>
            <a:spLocks noGrp="1"/>
          </p:cNvSpPr>
          <p:nvPr>
            <p:ph type="body" sz="quarter" idx="16"/>
          </p:nvPr>
        </p:nvSpPr>
        <p:spPr/>
        <p:txBody>
          <a:bodyPr/>
          <a:lstStyle/>
          <a:p>
            <a:r>
              <a:rPr lang="en-US" dirty="0"/>
              <a:t>HSM NextGen Seat H-Tube Plug Retrofit</a:t>
            </a:r>
          </a:p>
        </p:txBody>
      </p:sp>
      <p:sp>
        <p:nvSpPr>
          <p:cNvPr id="3" name="Content Placeholder 2">
            <a:extLst>
              <a:ext uri="{FF2B5EF4-FFF2-40B4-BE49-F238E27FC236}">
                <a16:creationId xmlns:a16="http://schemas.microsoft.com/office/drawing/2014/main" id="{7481686E-C583-9F0F-7744-50CD5FB34C2E}"/>
              </a:ext>
            </a:extLst>
          </p:cNvPr>
          <p:cNvSpPr>
            <a:spLocks noGrp="1"/>
          </p:cNvSpPr>
          <p:nvPr>
            <p:ph sz="quarter" idx="15"/>
          </p:nvPr>
        </p:nvSpPr>
        <p:spPr>
          <a:xfrm>
            <a:off x="342900" y="4637361"/>
            <a:ext cx="6172200" cy="339725"/>
          </a:xfrm>
        </p:spPr>
        <p:txBody>
          <a:bodyPr/>
          <a:lstStyle/>
          <a:p>
            <a:pPr algn="ctr"/>
            <a:r>
              <a:rPr lang="en-US" dirty="0"/>
              <a:t>Blue Bird Bulletin #S23CS</a:t>
            </a:r>
          </a:p>
        </p:txBody>
      </p:sp>
      <p:sp>
        <p:nvSpPr>
          <p:cNvPr id="6" name="Content Placeholder 5">
            <a:extLst>
              <a:ext uri="{FF2B5EF4-FFF2-40B4-BE49-F238E27FC236}">
                <a16:creationId xmlns:a16="http://schemas.microsoft.com/office/drawing/2014/main" id="{A918A243-7A2C-9A88-78CF-9F9EC6768760}"/>
              </a:ext>
            </a:extLst>
          </p:cNvPr>
          <p:cNvSpPr>
            <a:spLocks noGrp="1"/>
          </p:cNvSpPr>
          <p:nvPr>
            <p:ph sz="quarter" idx="14"/>
          </p:nvPr>
        </p:nvSpPr>
        <p:spPr>
          <a:xfrm>
            <a:off x="342900" y="5264116"/>
            <a:ext cx="6172200" cy="2368075"/>
          </a:xfrm>
        </p:spPr>
        <p:txBody>
          <a:bodyPr/>
          <a:lstStyle/>
          <a:p>
            <a:pPr marL="0" indent="0" algn="just">
              <a:buNone/>
            </a:pPr>
            <a:r>
              <a:rPr lang="en-US" dirty="0"/>
              <a:t>Blue Bird previously released Service Bulletin #S19ZI which was released in conjunction with HSM who manufactured the seats and addressed concern over a passenger(s) inserting their finger into exposed holes in the rear side of the seat back frame. This was addressed by inserting plastic “plugs” into the holes and these plugs were made available by HSM and Blue Bird through New York Bus Sales and sent to customers at no charge upon request. The availability of the plugs were extended as in our Service Update #21-0208 in an effort to inform customers of the need to have these installed, but it was found that some units still did not have plugs installed.</a:t>
            </a:r>
          </a:p>
        </p:txBody>
      </p:sp>
      <p:pic>
        <p:nvPicPr>
          <p:cNvPr id="4" name="Picture 3">
            <a:extLst>
              <a:ext uri="{FF2B5EF4-FFF2-40B4-BE49-F238E27FC236}">
                <a16:creationId xmlns:a16="http://schemas.microsoft.com/office/drawing/2014/main" id="{D0DE3E33-4E48-577B-2C42-A4BCBD870AAB}"/>
              </a:ext>
            </a:extLst>
          </p:cNvPr>
          <p:cNvPicPr>
            <a:picLocks noChangeAspect="1"/>
          </p:cNvPicPr>
          <p:nvPr/>
        </p:nvPicPr>
        <p:blipFill>
          <a:blip r:embed="rId2"/>
          <a:stretch>
            <a:fillRect/>
          </a:stretch>
        </p:blipFill>
        <p:spPr>
          <a:xfrm>
            <a:off x="2462212" y="2221490"/>
            <a:ext cx="1933575" cy="2019300"/>
          </a:xfrm>
          <a:prstGeom prst="rect">
            <a:avLst/>
          </a:prstGeom>
        </p:spPr>
      </p:pic>
      <p:pic>
        <p:nvPicPr>
          <p:cNvPr id="8" name="Picture 7">
            <a:extLst>
              <a:ext uri="{FF2B5EF4-FFF2-40B4-BE49-F238E27FC236}">
                <a16:creationId xmlns:a16="http://schemas.microsoft.com/office/drawing/2014/main" id="{EE563433-8D42-754D-4B76-CB1FC9A43E98}"/>
              </a:ext>
            </a:extLst>
          </p:cNvPr>
          <p:cNvPicPr>
            <a:picLocks noChangeAspect="1"/>
          </p:cNvPicPr>
          <p:nvPr/>
        </p:nvPicPr>
        <p:blipFill>
          <a:blip r:embed="rId3"/>
          <a:stretch>
            <a:fillRect/>
          </a:stretch>
        </p:blipFill>
        <p:spPr>
          <a:xfrm>
            <a:off x="170975" y="2285057"/>
            <a:ext cx="1996644" cy="2170710"/>
          </a:xfrm>
          <a:prstGeom prst="rect">
            <a:avLst/>
          </a:prstGeom>
        </p:spPr>
      </p:pic>
      <p:pic>
        <p:nvPicPr>
          <p:cNvPr id="12" name="Picture 11">
            <a:extLst>
              <a:ext uri="{FF2B5EF4-FFF2-40B4-BE49-F238E27FC236}">
                <a16:creationId xmlns:a16="http://schemas.microsoft.com/office/drawing/2014/main" id="{FE9CE555-2CE4-26C1-ADB3-3B37E4F3F835}"/>
              </a:ext>
            </a:extLst>
          </p:cNvPr>
          <p:cNvPicPr>
            <a:picLocks noChangeAspect="1"/>
          </p:cNvPicPr>
          <p:nvPr/>
        </p:nvPicPr>
        <p:blipFill>
          <a:blip r:embed="rId4"/>
          <a:stretch>
            <a:fillRect/>
          </a:stretch>
        </p:blipFill>
        <p:spPr>
          <a:xfrm>
            <a:off x="4690381" y="2210226"/>
            <a:ext cx="1924050" cy="2228850"/>
          </a:xfrm>
          <a:prstGeom prst="rect">
            <a:avLst/>
          </a:prstGeom>
        </p:spPr>
      </p:pic>
    </p:spTree>
    <p:extLst>
      <p:ext uri="{BB962C8B-B14F-4D97-AF65-F5344CB8AC3E}">
        <p14:creationId xmlns:p14="http://schemas.microsoft.com/office/powerpoint/2010/main" val="3484553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0C3ED5-88E9-265A-0B63-EE70A04B387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7A7FA9E-4586-B3A3-6DFA-B491739D3022}"/>
              </a:ext>
            </a:extLst>
          </p:cNvPr>
          <p:cNvSpPr>
            <a:spLocks noGrp="1"/>
          </p:cNvSpPr>
          <p:nvPr>
            <p:ph type="sldNum" sz="quarter" idx="12"/>
          </p:nvPr>
        </p:nvSpPr>
        <p:spPr/>
        <p:txBody>
          <a:bodyPr/>
          <a:lstStyle/>
          <a:p>
            <a:fld id="{C554EB52-A39F-1E42-ACC2-3A5CA4B651D3}" type="slidenum">
              <a:rPr lang="en-US" smtClean="0"/>
              <a:pPr/>
              <a:t>10</a:t>
            </a:fld>
            <a:endParaRPr lang="en-US" dirty="0"/>
          </a:p>
        </p:txBody>
      </p:sp>
      <p:pic>
        <p:nvPicPr>
          <p:cNvPr id="3" name="Picture 2">
            <a:extLst>
              <a:ext uri="{FF2B5EF4-FFF2-40B4-BE49-F238E27FC236}">
                <a16:creationId xmlns:a16="http://schemas.microsoft.com/office/drawing/2014/main" id="{E304201C-625E-CA3E-84BE-ACFC918668BE}"/>
              </a:ext>
            </a:extLst>
          </p:cNvPr>
          <p:cNvPicPr>
            <a:picLocks noChangeAspect="1"/>
          </p:cNvPicPr>
          <p:nvPr/>
        </p:nvPicPr>
        <p:blipFill>
          <a:blip r:embed="rId2"/>
          <a:stretch>
            <a:fillRect/>
          </a:stretch>
        </p:blipFill>
        <p:spPr>
          <a:xfrm>
            <a:off x="0" y="0"/>
            <a:ext cx="6858000" cy="9144000"/>
          </a:xfrm>
          <a:prstGeom prst="rect">
            <a:avLst/>
          </a:prstGeom>
        </p:spPr>
      </p:pic>
    </p:spTree>
    <p:extLst>
      <p:ext uri="{BB962C8B-B14F-4D97-AF65-F5344CB8AC3E}">
        <p14:creationId xmlns:p14="http://schemas.microsoft.com/office/powerpoint/2010/main" val="39238692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C5D674-9279-0F51-5238-4EA4DFA60E8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97B5A50-1E9C-F84E-3C40-5FD2F3AA37F0}"/>
              </a:ext>
            </a:extLst>
          </p:cNvPr>
          <p:cNvSpPr>
            <a:spLocks noGrp="1"/>
          </p:cNvSpPr>
          <p:nvPr>
            <p:ph type="sldNum" sz="quarter" idx="12"/>
          </p:nvPr>
        </p:nvSpPr>
        <p:spPr/>
        <p:txBody>
          <a:bodyPr/>
          <a:lstStyle/>
          <a:p>
            <a:fld id="{C554EB52-A39F-1E42-ACC2-3A5CA4B651D3}" type="slidenum">
              <a:rPr lang="en-US" smtClean="0"/>
              <a:pPr/>
              <a:t>11</a:t>
            </a:fld>
            <a:endParaRPr lang="en-US" dirty="0"/>
          </a:p>
        </p:txBody>
      </p:sp>
      <p:pic>
        <p:nvPicPr>
          <p:cNvPr id="3" name="Picture 2">
            <a:extLst>
              <a:ext uri="{FF2B5EF4-FFF2-40B4-BE49-F238E27FC236}">
                <a16:creationId xmlns:a16="http://schemas.microsoft.com/office/drawing/2014/main" id="{DD64D32A-9ECF-933E-0377-9D439B37D858}"/>
              </a:ext>
            </a:extLst>
          </p:cNvPr>
          <p:cNvPicPr>
            <a:picLocks noChangeAspect="1"/>
          </p:cNvPicPr>
          <p:nvPr/>
        </p:nvPicPr>
        <p:blipFill>
          <a:blip r:embed="rId2"/>
          <a:stretch>
            <a:fillRect/>
          </a:stretch>
        </p:blipFill>
        <p:spPr>
          <a:xfrm>
            <a:off x="0" y="0"/>
            <a:ext cx="6858000" cy="9144000"/>
          </a:xfrm>
          <a:prstGeom prst="rect">
            <a:avLst/>
          </a:prstGeom>
        </p:spPr>
      </p:pic>
    </p:spTree>
    <p:extLst>
      <p:ext uri="{BB962C8B-B14F-4D97-AF65-F5344CB8AC3E}">
        <p14:creationId xmlns:p14="http://schemas.microsoft.com/office/powerpoint/2010/main" val="5189834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554EB52-A39F-1E42-ACC2-3A5CA4B651D3}" type="slidenum">
              <a:rPr lang="en-US" smtClean="0"/>
              <a:pPr/>
              <a:t>12</a:t>
            </a:fld>
            <a:endParaRPr lang="en-US" dirty="0"/>
          </a:p>
        </p:txBody>
      </p:sp>
      <p:sp>
        <p:nvSpPr>
          <p:cNvPr id="8" name="TextBox 7">
            <a:extLst>
              <a:ext uri="{FF2B5EF4-FFF2-40B4-BE49-F238E27FC236}">
                <a16:creationId xmlns:a16="http://schemas.microsoft.com/office/drawing/2014/main" id="{F6463A24-4FFB-4631-AF44-F2F5965455BB}"/>
              </a:ext>
            </a:extLst>
          </p:cNvPr>
          <p:cNvSpPr txBox="1"/>
          <p:nvPr/>
        </p:nvSpPr>
        <p:spPr>
          <a:xfrm>
            <a:off x="4658496" y="8303741"/>
            <a:ext cx="1782629" cy="584775"/>
          </a:xfrm>
          <a:prstGeom prst="rect">
            <a:avLst/>
          </a:prstGeom>
          <a:noFill/>
        </p:spPr>
        <p:txBody>
          <a:bodyPr wrap="square" rtlCol="0">
            <a:spAutoFit/>
          </a:bodyPr>
          <a:lstStyle/>
          <a:p>
            <a:r>
              <a:rPr lang="en-US" sz="800" b="1" dirty="0">
                <a:solidFill>
                  <a:srgbClr val="0B3588"/>
                </a:solidFill>
              </a:rPr>
              <a:t>Comments or Concerns:</a:t>
            </a:r>
          </a:p>
          <a:p>
            <a:r>
              <a:rPr lang="en-US" sz="800" dirty="0">
                <a:solidFill>
                  <a:srgbClr val="0B3588"/>
                </a:solidFill>
              </a:rPr>
              <a:t>John Johnston</a:t>
            </a:r>
          </a:p>
          <a:p>
            <a:r>
              <a:rPr lang="en-US" sz="800" dirty="0">
                <a:solidFill>
                  <a:srgbClr val="0B3588"/>
                </a:solidFill>
                <a:hlinkClick r:id="rId3">
                  <a:extLst>
                    <a:ext uri="{A12FA001-AC4F-418D-AE19-62706E023703}">
                      <ahyp:hlinkClr xmlns:ahyp="http://schemas.microsoft.com/office/drawing/2018/hyperlinkcolor" val="tx"/>
                    </a:ext>
                  </a:extLst>
                </a:hlinkClick>
              </a:rPr>
              <a:t>jjohnston@newyorkbussales.com</a:t>
            </a:r>
            <a:endParaRPr lang="en-US" sz="800" dirty="0">
              <a:solidFill>
                <a:srgbClr val="0B3588"/>
              </a:solidFill>
            </a:endParaRPr>
          </a:p>
          <a:p>
            <a:r>
              <a:rPr lang="en-US" sz="800" dirty="0">
                <a:solidFill>
                  <a:srgbClr val="0B3588"/>
                </a:solidFill>
              </a:rPr>
              <a:t>Cell 315-263-0766</a:t>
            </a:r>
          </a:p>
        </p:txBody>
      </p:sp>
      <p:pic>
        <p:nvPicPr>
          <p:cNvPr id="10" name="Picture 9">
            <a:extLst>
              <a:ext uri="{FF2B5EF4-FFF2-40B4-BE49-F238E27FC236}">
                <a16:creationId xmlns:a16="http://schemas.microsoft.com/office/drawing/2014/main" id="{636C533C-D4CB-C767-EC6B-902C3CFD4835}"/>
              </a:ext>
            </a:extLst>
          </p:cNvPr>
          <p:cNvPicPr>
            <a:picLocks noChangeAspect="1"/>
          </p:cNvPicPr>
          <p:nvPr/>
        </p:nvPicPr>
        <p:blipFill>
          <a:blip r:embed="rId4"/>
          <a:stretch>
            <a:fillRect/>
          </a:stretch>
        </p:blipFill>
        <p:spPr>
          <a:xfrm>
            <a:off x="356790" y="278147"/>
            <a:ext cx="6084335" cy="7212193"/>
          </a:xfrm>
          <a:prstGeom prst="rect">
            <a:avLst/>
          </a:prstGeom>
        </p:spPr>
      </p:pic>
      <p:sp>
        <p:nvSpPr>
          <p:cNvPr id="11" name="TextBox 10">
            <a:extLst>
              <a:ext uri="{FF2B5EF4-FFF2-40B4-BE49-F238E27FC236}">
                <a16:creationId xmlns:a16="http://schemas.microsoft.com/office/drawing/2014/main" id="{C90D6FFF-F73C-B56F-3D4B-E0D71BB16DA3}"/>
              </a:ext>
            </a:extLst>
          </p:cNvPr>
          <p:cNvSpPr txBox="1"/>
          <p:nvPr/>
        </p:nvSpPr>
        <p:spPr>
          <a:xfrm>
            <a:off x="1803682" y="984921"/>
            <a:ext cx="3191297" cy="5155257"/>
          </a:xfrm>
          <a:prstGeom prst="rect">
            <a:avLst/>
          </a:prstGeom>
          <a:noFill/>
        </p:spPr>
        <p:txBody>
          <a:bodyPr wrap="square" rtlCol="0">
            <a:spAutoFit/>
          </a:bodyPr>
          <a:lstStyle/>
          <a:p>
            <a:pPr algn="ctr"/>
            <a:endParaRPr lang="en-US" sz="1400" b="1" dirty="0">
              <a:solidFill>
                <a:srgbClr val="0B3588"/>
              </a:solidFill>
            </a:endParaRPr>
          </a:p>
          <a:p>
            <a:pPr algn="ctr"/>
            <a:r>
              <a:rPr lang="en-US" sz="1400" b="1" dirty="0">
                <a:solidFill>
                  <a:srgbClr val="0B3588"/>
                </a:solidFill>
              </a:rPr>
              <a:t>Director of Service </a:t>
            </a:r>
          </a:p>
          <a:p>
            <a:pPr algn="ctr"/>
            <a:r>
              <a:rPr lang="en-US" sz="1400" b="1" dirty="0">
                <a:solidFill>
                  <a:srgbClr val="0B3588"/>
                </a:solidFill>
              </a:rPr>
              <a:t>Ryan Hemund </a:t>
            </a:r>
            <a:r>
              <a:rPr lang="en-US" sz="1400" dirty="0">
                <a:solidFill>
                  <a:srgbClr val="0B3588"/>
                </a:solidFill>
              </a:rPr>
              <a:t> </a:t>
            </a:r>
          </a:p>
          <a:p>
            <a:pPr algn="ctr"/>
            <a:r>
              <a:rPr lang="en-US" sz="1400" dirty="0">
                <a:solidFill>
                  <a:srgbClr val="0B3588"/>
                </a:solidFill>
                <a:hlinkClick r:id="rId5">
                  <a:extLst>
                    <a:ext uri="{A12FA001-AC4F-418D-AE19-62706E023703}">
                      <ahyp:hlinkClr xmlns:ahyp="http://schemas.microsoft.com/office/drawing/2018/hyperlinkcolor" val="tx"/>
                    </a:ext>
                  </a:extLst>
                </a:hlinkClick>
              </a:rPr>
              <a:t>rhemund@newyorkbussales.com</a:t>
            </a:r>
            <a:r>
              <a:rPr lang="en-US" sz="1400" dirty="0">
                <a:solidFill>
                  <a:srgbClr val="0B3588"/>
                </a:solidFill>
              </a:rPr>
              <a:t>	</a:t>
            </a:r>
          </a:p>
          <a:p>
            <a:pPr algn="ctr"/>
            <a:endParaRPr lang="en-US" sz="900" dirty="0">
              <a:solidFill>
                <a:srgbClr val="0B3588"/>
              </a:solidFill>
            </a:endParaRPr>
          </a:p>
          <a:p>
            <a:pPr algn="ctr"/>
            <a:r>
              <a:rPr lang="fi-FI" sz="1400" b="1" dirty="0">
                <a:solidFill>
                  <a:srgbClr val="0B3588"/>
                </a:solidFill>
              </a:rPr>
              <a:t>Chittenango: 800-962-5768</a:t>
            </a:r>
          </a:p>
          <a:p>
            <a:pPr algn="ctr"/>
            <a:endParaRPr lang="fi-FI" sz="800" dirty="0">
              <a:solidFill>
                <a:srgbClr val="0B3588"/>
              </a:solidFill>
            </a:endParaRPr>
          </a:p>
          <a:p>
            <a:pPr algn="ctr"/>
            <a:r>
              <a:rPr lang="fi-FI" sz="1400" dirty="0">
                <a:solidFill>
                  <a:srgbClr val="0B3588"/>
                </a:solidFill>
              </a:rPr>
              <a:t>Brian Lamaitis	</a:t>
            </a:r>
          </a:p>
          <a:p>
            <a:pPr algn="ctr"/>
            <a:r>
              <a:rPr lang="fi-FI" sz="1400" dirty="0">
                <a:solidFill>
                  <a:srgbClr val="0B3588"/>
                </a:solidFill>
                <a:hlinkClick r:id="rId6">
                  <a:extLst>
                    <a:ext uri="{A12FA001-AC4F-418D-AE19-62706E023703}">
                      <ahyp:hlinkClr xmlns:ahyp="http://schemas.microsoft.com/office/drawing/2018/hyperlinkcolor" val="tx"/>
                    </a:ext>
                  </a:extLst>
                </a:hlinkClick>
              </a:rPr>
              <a:t>blamaitis@newyorkbussales.com</a:t>
            </a:r>
            <a:r>
              <a:rPr lang="fi-FI" sz="1400" dirty="0">
                <a:solidFill>
                  <a:srgbClr val="0B3588"/>
                </a:solidFill>
              </a:rPr>
              <a:t> </a:t>
            </a:r>
          </a:p>
          <a:p>
            <a:pPr algn="ctr"/>
            <a:endParaRPr lang="fi-FI" sz="800" dirty="0">
              <a:solidFill>
                <a:srgbClr val="0B3588"/>
              </a:solidFill>
            </a:endParaRPr>
          </a:p>
          <a:p>
            <a:pPr algn="ctr"/>
            <a:r>
              <a:rPr lang="fi-FI" sz="1400" dirty="0">
                <a:solidFill>
                  <a:srgbClr val="0B3588"/>
                </a:solidFill>
              </a:rPr>
              <a:t>Bob Reith</a:t>
            </a:r>
          </a:p>
          <a:p>
            <a:pPr algn="ctr"/>
            <a:r>
              <a:rPr lang="fi-FI" sz="1400" dirty="0">
                <a:solidFill>
                  <a:srgbClr val="0B3588"/>
                </a:solidFill>
                <a:hlinkClick r:id="rId7">
                  <a:extLst>
                    <a:ext uri="{A12FA001-AC4F-418D-AE19-62706E023703}">
                      <ahyp:hlinkClr xmlns:ahyp="http://schemas.microsoft.com/office/drawing/2018/hyperlinkcolor" val="tx"/>
                    </a:ext>
                  </a:extLst>
                </a:hlinkClick>
              </a:rPr>
              <a:t>breith@newyorkbussales.com</a:t>
            </a:r>
            <a:endParaRPr lang="fi-FI" sz="1400" dirty="0">
              <a:solidFill>
                <a:srgbClr val="0B3588"/>
              </a:solidFill>
            </a:endParaRPr>
          </a:p>
          <a:p>
            <a:pPr algn="ctr"/>
            <a:endParaRPr lang="fi-FI" sz="800" dirty="0">
              <a:solidFill>
                <a:srgbClr val="0B3588"/>
              </a:solidFill>
              <a:hlinkClick r:id="rId8"/>
            </a:endParaRPr>
          </a:p>
          <a:p>
            <a:pPr algn="ctr"/>
            <a:r>
              <a:rPr lang="fi-FI" sz="1400" dirty="0">
                <a:solidFill>
                  <a:srgbClr val="0B3588"/>
                </a:solidFill>
              </a:rPr>
              <a:t>Phil Tucker</a:t>
            </a:r>
          </a:p>
          <a:p>
            <a:pPr algn="ctr"/>
            <a:r>
              <a:rPr lang="fi-FI" sz="1400" dirty="0">
                <a:solidFill>
                  <a:srgbClr val="0B3588"/>
                </a:solidFill>
                <a:hlinkClick r:id="rId9">
                  <a:extLst>
                    <a:ext uri="{A12FA001-AC4F-418D-AE19-62706E023703}">
                      <ahyp:hlinkClr xmlns:ahyp="http://schemas.microsoft.com/office/drawing/2018/hyperlinkcolor" val="tx"/>
                    </a:ext>
                  </a:extLst>
                </a:hlinkClick>
              </a:rPr>
              <a:t>ptucker@newyorkbussales.com</a:t>
            </a:r>
            <a:r>
              <a:rPr lang="fi-FI" sz="1400" dirty="0">
                <a:solidFill>
                  <a:srgbClr val="0B3588"/>
                </a:solidFill>
              </a:rPr>
              <a:t> 	</a:t>
            </a:r>
            <a:endParaRPr lang="fi-FI" sz="1400" dirty="0">
              <a:solidFill>
                <a:srgbClr val="0B3588"/>
              </a:solidFill>
              <a:hlinkClick r:id="rId10"/>
            </a:endParaRPr>
          </a:p>
          <a:p>
            <a:pPr algn="ctr"/>
            <a:r>
              <a:rPr lang="fi-FI" sz="1400" dirty="0">
                <a:solidFill>
                  <a:srgbClr val="0B3588"/>
                </a:solidFill>
              </a:rPr>
              <a:t> 	</a:t>
            </a:r>
            <a:endParaRPr lang="fi-FI" sz="1400" b="1" dirty="0">
              <a:solidFill>
                <a:srgbClr val="0B3588"/>
              </a:solidFill>
            </a:endParaRPr>
          </a:p>
          <a:p>
            <a:pPr algn="ctr"/>
            <a:r>
              <a:rPr lang="fi-FI" sz="1400" b="1" dirty="0">
                <a:solidFill>
                  <a:srgbClr val="0B3588"/>
                </a:solidFill>
              </a:rPr>
              <a:t>Albany: 866-867-1100</a:t>
            </a:r>
          </a:p>
          <a:p>
            <a:pPr algn="ctr"/>
            <a:endParaRPr lang="fi-FI" sz="800" dirty="0">
              <a:solidFill>
                <a:srgbClr val="0B3588"/>
              </a:solidFill>
            </a:endParaRPr>
          </a:p>
          <a:p>
            <a:pPr algn="ctr"/>
            <a:r>
              <a:rPr lang="fi-FI" sz="1400" dirty="0">
                <a:solidFill>
                  <a:srgbClr val="0B3588"/>
                </a:solidFill>
              </a:rPr>
              <a:t>Ben Reiling</a:t>
            </a:r>
          </a:p>
          <a:p>
            <a:pPr algn="ctr"/>
            <a:r>
              <a:rPr lang="fi-FI" sz="1400" dirty="0">
                <a:solidFill>
                  <a:srgbClr val="0B3588"/>
                </a:solidFill>
                <a:hlinkClick r:id="rId11">
                  <a:extLst>
                    <a:ext uri="{A12FA001-AC4F-418D-AE19-62706E023703}">
                      <ahyp:hlinkClr xmlns:ahyp="http://schemas.microsoft.com/office/drawing/2018/hyperlinkcolor" val="tx"/>
                    </a:ext>
                  </a:extLst>
                </a:hlinkClick>
              </a:rPr>
              <a:t>breiling@newyorkbussales.com</a:t>
            </a:r>
            <a:endParaRPr lang="fi-FI" sz="1400" dirty="0">
              <a:solidFill>
                <a:srgbClr val="0B3588"/>
              </a:solidFill>
            </a:endParaRPr>
          </a:p>
          <a:p>
            <a:pPr algn="ctr"/>
            <a:r>
              <a:rPr lang="fi-FI" sz="1400" dirty="0">
                <a:solidFill>
                  <a:srgbClr val="0B3588"/>
                </a:solidFill>
              </a:rPr>
              <a:t> </a:t>
            </a:r>
          </a:p>
          <a:p>
            <a:pPr algn="ctr"/>
            <a:r>
              <a:rPr lang="sv-SE" sz="1400" b="1" dirty="0">
                <a:solidFill>
                  <a:srgbClr val="0B3588"/>
                </a:solidFill>
              </a:rPr>
              <a:t>Batavia: 800-463-3232</a:t>
            </a:r>
          </a:p>
          <a:p>
            <a:pPr algn="ctr"/>
            <a:endParaRPr lang="sv-SE" sz="800" dirty="0">
              <a:solidFill>
                <a:srgbClr val="0B3588"/>
              </a:solidFill>
            </a:endParaRPr>
          </a:p>
          <a:p>
            <a:pPr algn="ctr"/>
            <a:r>
              <a:rPr lang="sv-SE" sz="1400" dirty="0">
                <a:solidFill>
                  <a:srgbClr val="0B3588"/>
                </a:solidFill>
              </a:rPr>
              <a:t>Keetah Wallace</a:t>
            </a:r>
          </a:p>
          <a:p>
            <a:pPr algn="ctr"/>
            <a:r>
              <a:rPr lang="sv-SE" sz="1400" dirty="0">
                <a:solidFill>
                  <a:srgbClr val="0B3588"/>
                </a:solidFill>
                <a:hlinkClick r:id="rId12">
                  <a:extLst>
                    <a:ext uri="{A12FA001-AC4F-418D-AE19-62706E023703}">
                      <ahyp:hlinkClr xmlns:ahyp="http://schemas.microsoft.com/office/drawing/2018/hyperlinkcolor" val="tx"/>
                    </a:ext>
                  </a:extLst>
                </a:hlinkClick>
              </a:rPr>
              <a:t>kwallace@newyorkbussales.com</a:t>
            </a:r>
            <a:endParaRPr lang="sv-SE" sz="1400" dirty="0">
              <a:solidFill>
                <a:srgbClr val="0B3588"/>
              </a:solidFill>
            </a:endParaRPr>
          </a:p>
          <a:p>
            <a:pPr algn="ctr"/>
            <a:endParaRPr lang="sv-SE" sz="1400" dirty="0">
              <a:solidFill>
                <a:srgbClr val="0B3588"/>
              </a:solidFill>
            </a:endParaRPr>
          </a:p>
        </p:txBody>
      </p:sp>
      <p:sp>
        <p:nvSpPr>
          <p:cNvPr id="12" name="Content Placeholder 3">
            <a:extLst>
              <a:ext uri="{FF2B5EF4-FFF2-40B4-BE49-F238E27FC236}">
                <a16:creationId xmlns:a16="http://schemas.microsoft.com/office/drawing/2014/main" id="{EE01DABF-1E36-78D2-6640-39EB2187AD06}"/>
              </a:ext>
            </a:extLst>
          </p:cNvPr>
          <p:cNvSpPr>
            <a:spLocks noGrp="1"/>
          </p:cNvSpPr>
          <p:nvPr>
            <p:ph sz="quarter" idx="13"/>
          </p:nvPr>
        </p:nvSpPr>
        <p:spPr>
          <a:xfrm>
            <a:off x="357539" y="308242"/>
            <a:ext cx="6083585" cy="641143"/>
          </a:xfrm>
        </p:spPr>
        <p:txBody>
          <a:bodyPr>
            <a:normAutofit/>
          </a:bodyPr>
          <a:lstStyle/>
          <a:p>
            <a:r>
              <a:rPr lang="en-US" sz="1800" dirty="0"/>
              <a:t>CONTACT ANY OF OUR SERVICE LOCATIONS WITH QUESTIONS</a:t>
            </a:r>
          </a:p>
          <a:p>
            <a:endParaRPr lang="en-US" dirty="0"/>
          </a:p>
        </p:txBody>
      </p:sp>
    </p:spTree>
    <p:extLst>
      <p:ext uri="{BB962C8B-B14F-4D97-AF65-F5344CB8AC3E}">
        <p14:creationId xmlns:p14="http://schemas.microsoft.com/office/powerpoint/2010/main" val="34356569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A6C319B-5A7E-6888-B2CD-A285BCC07BA6}"/>
              </a:ext>
            </a:extLst>
          </p:cNvPr>
          <p:cNvSpPr>
            <a:spLocks noGrp="1"/>
          </p:cNvSpPr>
          <p:nvPr>
            <p:ph type="sldNum" sz="quarter" idx="12"/>
          </p:nvPr>
        </p:nvSpPr>
        <p:spPr/>
        <p:txBody>
          <a:bodyPr/>
          <a:lstStyle/>
          <a:p>
            <a:fld id="{C554EB52-A39F-1E42-ACC2-3A5CA4B651D3}" type="slidenum">
              <a:rPr lang="en-US" smtClean="0"/>
              <a:pPr/>
              <a:t>2</a:t>
            </a:fld>
            <a:endParaRPr lang="en-US" dirty="0"/>
          </a:p>
        </p:txBody>
      </p:sp>
      <p:sp>
        <p:nvSpPr>
          <p:cNvPr id="7" name="Content Placeholder 5">
            <a:extLst>
              <a:ext uri="{FF2B5EF4-FFF2-40B4-BE49-F238E27FC236}">
                <a16:creationId xmlns:a16="http://schemas.microsoft.com/office/drawing/2014/main" id="{36F33349-651D-25CF-ADBE-7B4C1DE8FE05}"/>
              </a:ext>
            </a:extLst>
          </p:cNvPr>
          <p:cNvSpPr txBox="1">
            <a:spLocks/>
          </p:cNvSpPr>
          <p:nvPr/>
        </p:nvSpPr>
        <p:spPr>
          <a:xfrm>
            <a:off x="419440" y="319724"/>
            <a:ext cx="6172200" cy="6897940"/>
          </a:xfrm>
          <a:prstGeom prst="rect">
            <a:avLst/>
          </a:prstGeom>
        </p:spPr>
        <p:txBody>
          <a:bodyPr vert="horz" lIns="82058" tIns="41029" rIns="82058" bIns="41029" rtlCol="0">
            <a:normAutofit/>
          </a:bodyPr>
          <a:lstStyle>
            <a:lvl1pPr marL="307718" indent="-307718" algn="l" defTabSz="410291" rtl="0" eaLnBrk="1" latinLnBrk="0" hangingPunct="1">
              <a:spcBef>
                <a:spcPct val="20000"/>
              </a:spcBef>
              <a:buFont typeface="Arial"/>
              <a:buChar char="•"/>
              <a:defRPr sz="2900" kern="1200">
                <a:solidFill>
                  <a:schemeClr val="tx1"/>
                </a:solidFill>
                <a:latin typeface="+mn-lt"/>
                <a:ea typeface="+mn-ea"/>
                <a:cs typeface="+mn-cs"/>
              </a:defRPr>
            </a:lvl1pPr>
            <a:lvl2pPr marL="666723" indent="-256432" algn="l" defTabSz="410291" rtl="0" eaLnBrk="1" latinLnBrk="0" hangingPunct="1">
              <a:spcBef>
                <a:spcPct val="20000"/>
              </a:spcBef>
              <a:buFont typeface="Arial"/>
              <a:buChar char="–"/>
              <a:defRPr sz="2500" kern="1200">
                <a:solidFill>
                  <a:schemeClr val="tx1"/>
                </a:solidFill>
                <a:latin typeface="+mn-lt"/>
                <a:ea typeface="+mn-ea"/>
                <a:cs typeface="+mn-cs"/>
              </a:defRPr>
            </a:lvl2pPr>
            <a:lvl3pPr marL="1025728" indent="-205146" algn="l" defTabSz="410291" rtl="0" eaLnBrk="1" latinLnBrk="0" hangingPunct="1">
              <a:spcBef>
                <a:spcPct val="20000"/>
              </a:spcBef>
              <a:buFont typeface="Arial"/>
              <a:buChar char="•"/>
              <a:defRPr sz="2200" kern="1200">
                <a:solidFill>
                  <a:schemeClr val="tx1"/>
                </a:solidFill>
                <a:latin typeface="+mn-lt"/>
                <a:ea typeface="+mn-ea"/>
                <a:cs typeface="+mn-cs"/>
              </a:defRPr>
            </a:lvl3pPr>
            <a:lvl4pPr marL="1436019" indent="-205146" algn="l" defTabSz="410291" rtl="0" eaLnBrk="1" latinLnBrk="0" hangingPunct="1">
              <a:spcBef>
                <a:spcPct val="20000"/>
              </a:spcBef>
              <a:buFont typeface="Arial"/>
              <a:buChar char="–"/>
              <a:defRPr sz="1800" kern="1200">
                <a:solidFill>
                  <a:schemeClr val="tx1"/>
                </a:solidFill>
                <a:latin typeface="+mn-lt"/>
                <a:ea typeface="+mn-ea"/>
                <a:cs typeface="+mn-cs"/>
              </a:defRPr>
            </a:lvl4pPr>
            <a:lvl5pPr marL="1846311" indent="-205146" algn="l" defTabSz="410291" rtl="0" eaLnBrk="1" latinLnBrk="0" hangingPunct="1">
              <a:spcBef>
                <a:spcPct val="20000"/>
              </a:spcBef>
              <a:buFont typeface="Arial"/>
              <a:buChar char="»"/>
              <a:defRPr sz="1800" kern="1200">
                <a:solidFill>
                  <a:schemeClr val="tx1"/>
                </a:solidFill>
                <a:latin typeface="+mn-lt"/>
                <a:ea typeface="+mn-ea"/>
                <a:cs typeface="+mn-cs"/>
              </a:defRPr>
            </a:lvl5pPr>
            <a:lvl6pPr marL="2256602" indent="-205146" algn="l" defTabSz="410291" rtl="0" eaLnBrk="1" latinLnBrk="0" hangingPunct="1">
              <a:spcBef>
                <a:spcPct val="20000"/>
              </a:spcBef>
              <a:buFont typeface="Arial"/>
              <a:buChar char="•"/>
              <a:defRPr sz="1800" kern="1200">
                <a:solidFill>
                  <a:schemeClr val="tx1"/>
                </a:solidFill>
                <a:latin typeface="+mn-lt"/>
                <a:ea typeface="+mn-ea"/>
                <a:cs typeface="+mn-cs"/>
              </a:defRPr>
            </a:lvl6pPr>
            <a:lvl7pPr marL="2666893" indent="-205146" algn="l" defTabSz="410291" rtl="0" eaLnBrk="1" latinLnBrk="0" hangingPunct="1">
              <a:spcBef>
                <a:spcPct val="20000"/>
              </a:spcBef>
              <a:buFont typeface="Arial"/>
              <a:buChar char="•"/>
              <a:defRPr sz="1800" kern="1200">
                <a:solidFill>
                  <a:schemeClr val="tx1"/>
                </a:solidFill>
                <a:latin typeface="+mn-lt"/>
                <a:ea typeface="+mn-ea"/>
                <a:cs typeface="+mn-cs"/>
              </a:defRPr>
            </a:lvl7pPr>
            <a:lvl8pPr marL="3077185" indent="-205146" algn="l" defTabSz="410291" rtl="0" eaLnBrk="1" latinLnBrk="0" hangingPunct="1">
              <a:spcBef>
                <a:spcPct val="20000"/>
              </a:spcBef>
              <a:buFont typeface="Arial"/>
              <a:buChar char="•"/>
              <a:defRPr sz="1800" kern="1200">
                <a:solidFill>
                  <a:schemeClr val="tx1"/>
                </a:solidFill>
                <a:latin typeface="+mn-lt"/>
                <a:ea typeface="+mn-ea"/>
                <a:cs typeface="+mn-cs"/>
              </a:defRPr>
            </a:lvl8pPr>
            <a:lvl9pPr marL="3487476" indent="-205146" algn="l" defTabSz="410291" rtl="0" eaLnBrk="1" latinLnBrk="0" hangingPunct="1">
              <a:spcBef>
                <a:spcPct val="20000"/>
              </a:spcBef>
              <a:buFont typeface="Arial"/>
              <a:buChar char="•"/>
              <a:defRPr sz="1800" kern="1200">
                <a:solidFill>
                  <a:schemeClr val="tx1"/>
                </a:solidFill>
                <a:latin typeface="+mn-lt"/>
                <a:ea typeface="+mn-ea"/>
                <a:cs typeface="+mn-cs"/>
              </a:defRPr>
            </a:lvl9pPr>
          </a:lstStyle>
          <a:p>
            <a:pPr marL="0" indent="0" algn="just">
              <a:buFont typeface="Arial"/>
              <a:buNone/>
            </a:pPr>
            <a:r>
              <a:rPr lang="en-US" sz="1400" dirty="0">
                <a:solidFill>
                  <a:schemeClr val="bg1">
                    <a:lumMod val="50000"/>
                  </a:schemeClr>
                </a:solidFill>
              </a:rPr>
              <a:t>Along with the fact that provided plugs were not installed, further issues were found where the initial style plug could be “pried” out or using a pen or pencil inserted from the hole not plugged on the bottom side of the tube, those plugs could be removed as well as the fact that there was still a hole where a passenger(s) could potentially insert their finger.</a:t>
            </a:r>
          </a:p>
          <a:p>
            <a:pPr marL="0" indent="0" algn="just">
              <a:buFont typeface="Arial"/>
              <a:buNone/>
            </a:pPr>
            <a:r>
              <a:rPr lang="en-US" sz="1400" dirty="0">
                <a:solidFill>
                  <a:schemeClr val="bg1">
                    <a:lumMod val="50000"/>
                  </a:schemeClr>
                </a:solidFill>
              </a:rPr>
              <a:t>HSM found a more secure fitting plug and moved to installing these along with adding them to the holes in the underside of the tubes in production.</a:t>
            </a:r>
          </a:p>
          <a:p>
            <a:pPr marL="0" indent="0" algn="just">
              <a:buFont typeface="Arial"/>
              <a:buNone/>
            </a:pPr>
            <a:r>
              <a:rPr lang="en-US" sz="1400" dirty="0">
                <a:solidFill>
                  <a:schemeClr val="bg1">
                    <a:lumMod val="50000"/>
                  </a:schemeClr>
                </a:solidFill>
              </a:rPr>
              <a:t>In an effort to mitigate further issues with those units in service, HSM initiated the Service Bulletin in the following pages and working with Blue Bird has provided New York Bus Sales with a list of specific units requiring these plugs.</a:t>
            </a:r>
          </a:p>
          <a:p>
            <a:pPr marL="0" indent="0" algn="just">
              <a:buFont typeface="Arial"/>
              <a:buNone/>
            </a:pPr>
            <a:r>
              <a:rPr lang="en-US" sz="1400" dirty="0">
                <a:solidFill>
                  <a:schemeClr val="bg1">
                    <a:lumMod val="50000"/>
                  </a:schemeClr>
                </a:solidFill>
              </a:rPr>
              <a:t>Furthermore, HSM has engaged their own personnel to install these plugs in those units identified and working with New York Bus Salles these Techs will be traveling to customers installing the required plugs.</a:t>
            </a:r>
          </a:p>
          <a:p>
            <a:pPr marL="0" indent="0" algn="just">
              <a:buFont typeface="Arial"/>
              <a:buNone/>
            </a:pPr>
            <a:endParaRPr lang="en-US" sz="1400" dirty="0">
              <a:solidFill>
                <a:schemeClr val="bg1">
                  <a:lumMod val="50000"/>
                </a:schemeClr>
              </a:solidFill>
            </a:endParaRPr>
          </a:p>
          <a:p>
            <a:pPr marL="0" indent="0" algn="just">
              <a:buFont typeface="Arial"/>
              <a:buNone/>
            </a:pPr>
            <a:r>
              <a:rPr lang="en-US" sz="1400" b="1" dirty="0">
                <a:solidFill>
                  <a:srgbClr val="0B3588"/>
                </a:solidFill>
              </a:rPr>
              <a:t>PLEASE NOTE:</a:t>
            </a:r>
          </a:p>
          <a:p>
            <a:pPr marL="0" indent="0" algn="just">
              <a:buFont typeface="Arial"/>
              <a:buNone/>
            </a:pPr>
            <a:r>
              <a:rPr lang="en-US" sz="1400" b="1" dirty="0">
                <a:solidFill>
                  <a:srgbClr val="0B3588"/>
                </a:solidFill>
              </a:rPr>
              <a:t>To lessen the impact on customer operations, New York Bus Sales, working from the list provided will be contacting customers who have units requiring plugs to be installed and informing them of an upcoming visit by one of the HSM techs. </a:t>
            </a:r>
          </a:p>
        </p:txBody>
      </p:sp>
    </p:spTree>
    <p:extLst>
      <p:ext uri="{BB962C8B-B14F-4D97-AF65-F5344CB8AC3E}">
        <p14:creationId xmlns:p14="http://schemas.microsoft.com/office/powerpoint/2010/main" val="3778879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C1C9C8-9F96-92EC-6829-06758F19CF6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F05A2C6-C63E-279B-1824-8C37511378F3}"/>
              </a:ext>
            </a:extLst>
          </p:cNvPr>
          <p:cNvSpPr>
            <a:spLocks noGrp="1"/>
          </p:cNvSpPr>
          <p:nvPr>
            <p:ph type="sldNum" sz="quarter" idx="12"/>
          </p:nvPr>
        </p:nvSpPr>
        <p:spPr/>
        <p:txBody>
          <a:bodyPr/>
          <a:lstStyle/>
          <a:p>
            <a:fld id="{C554EB52-A39F-1E42-ACC2-3A5CA4B651D3}" type="slidenum">
              <a:rPr lang="en-US" smtClean="0"/>
              <a:pPr/>
              <a:t>3</a:t>
            </a:fld>
            <a:endParaRPr lang="en-US" dirty="0"/>
          </a:p>
        </p:txBody>
      </p:sp>
      <p:pic>
        <p:nvPicPr>
          <p:cNvPr id="3" name="Picture 2">
            <a:extLst>
              <a:ext uri="{FF2B5EF4-FFF2-40B4-BE49-F238E27FC236}">
                <a16:creationId xmlns:a16="http://schemas.microsoft.com/office/drawing/2014/main" id="{8F534A02-6FCB-B3F3-60AC-98A422CFE4C9}"/>
              </a:ext>
            </a:extLst>
          </p:cNvPr>
          <p:cNvPicPr>
            <a:picLocks noChangeAspect="1"/>
          </p:cNvPicPr>
          <p:nvPr/>
        </p:nvPicPr>
        <p:blipFill>
          <a:blip r:embed="rId2"/>
          <a:stretch>
            <a:fillRect/>
          </a:stretch>
        </p:blipFill>
        <p:spPr>
          <a:xfrm>
            <a:off x="0" y="0"/>
            <a:ext cx="6961631" cy="9247521"/>
          </a:xfrm>
          <a:prstGeom prst="rect">
            <a:avLst/>
          </a:prstGeom>
        </p:spPr>
      </p:pic>
    </p:spTree>
    <p:extLst>
      <p:ext uri="{BB962C8B-B14F-4D97-AF65-F5344CB8AC3E}">
        <p14:creationId xmlns:p14="http://schemas.microsoft.com/office/powerpoint/2010/main" val="20354999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7FB0BF-B425-ED7D-F03C-F9077959AFF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82CF6D4-FD74-35D0-7C5B-B865E3BC8A44}"/>
              </a:ext>
            </a:extLst>
          </p:cNvPr>
          <p:cNvSpPr>
            <a:spLocks noGrp="1"/>
          </p:cNvSpPr>
          <p:nvPr>
            <p:ph type="sldNum" sz="quarter" idx="12"/>
          </p:nvPr>
        </p:nvSpPr>
        <p:spPr/>
        <p:txBody>
          <a:bodyPr/>
          <a:lstStyle/>
          <a:p>
            <a:fld id="{C554EB52-A39F-1E42-ACC2-3A5CA4B651D3}" type="slidenum">
              <a:rPr lang="en-US" smtClean="0"/>
              <a:pPr/>
              <a:t>4</a:t>
            </a:fld>
            <a:endParaRPr lang="en-US" dirty="0"/>
          </a:p>
        </p:txBody>
      </p:sp>
      <p:pic>
        <p:nvPicPr>
          <p:cNvPr id="3" name="Picture 2">
            <a:extLst>
              <a:ext uri="{FF2B5EF4-FFF2-40B4-BE49-F238E27FC236}">
                <a16:creationId xmlns:a16="http://schemas.microsoft.com/office/drawing/2014/main" id="{5EB3F935-CE44-3EDE-D54B-B30DCDCE319A}"/>
              </a:ext>
            </a:extLst>
          </p:cNvPr>
          <p:cNvPicPr>
            <a:picLocks noChangeAspect="1"/>
          </p:cNvPicPr>
          <p:nvPr/>
        </p:nvPicPr>
        <p:blipFill>
          <a:blip r:embed="rId2"/>
          <a:stretch>
            <a:fillRect/>
          </a:stretch>
        </p:blipFill>
        <p:spPr>
          <a:xfrm>
            <a:off x="0" y="0"/>
            <a:ext cx="6961632" cy="9144000"/>
          </a:xfrm>
          <a:prstGeom prst="rect">
            <a:avLst/>
          </a:prstGeom>
        </p:spPr>
      </p:pic>
    </p:spTree>
    <p:extLst>
      <p:ext uri="{BB962C8B-B14F-4D97-AF65-F5344CB8AC3E}">
        <p14:creationId xmlns:p14="http://schemas.microsoft.com/office/powerpoint/2010/main" val="18390285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318A61-4374-E6F8-2605-33A3CE6B7F4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0145126-A801-AA9D-4EC4-A4A757551D7F}"/>
              </a:ext>
            </a:extLst>
          </p:cNvPr>
          <p:cNvSpPr>
            <a:spLocks noGrp="1"/>
          </p:cNvSpPr>
          <p:nvPr>
            <p:ph type="sldNum" sz="quarter" idx="12"/>
          </p:nvPr>
        </p:nvSpPr>
        <p:spPr/>
        <p:txBody>
          <a:bodyPr/>
          <a:lstStyle/>
          <a:p>
            <a:fld id="{C554EB52-A39F-1E42-ACC2-3A5CA4B651D3}" type="slidenum">
              <a:rPr lang="en-US" smtClean="0"/>
              <a:pPr/>
              <a:t>5</a:t>
            </a:fld>
            <a:endParaRPr lang="en-US" dirty="0"/>
          </a:p>
        </p:txBody>
      </p:sp>
      <p:pic>
        <p:nvPicPr>
          <p:cNvPr id="3" name="Picture 2">
            <a:extLst>
              <a:ext uri="{FF2B5EF4-FFF2-40B4-BE49-F238E27FC236}">
                <a16:creationId xmlns:a16="http://schemas.microsoft.com/office/drawing/2014/main" id="{5AD55159-CA3C-B050-06B5-DADC42B6669B}"/>
              </a:ext>
            </a:extLst>
          </p:cNvPr>
          <p:cNvPicPr>
            <a:picLocks noChangeAspect="1"/>
          </p:cNvPicPr>
          <p:nvPr/>
        </p:nvPicPr>
        <p:blipFill>
          <a:blip r:embed="rId2"/>
          <a:stretch>
            <a:fillRect/>
          </a:stretch>
        </p:blipFill>
        <p:spPr>
          <a:xfrm>
            <a:off x="0" y="0"/>
            <a:ext cx="6949440" cy="9144000"/>
          </a:xfrm>
          <a:prstGeom prst="rect">
            <a:avLst/>
          </a:prstGeom>
        </p:spPr>
      </p:pic>
    </p:spTree>
    <p:extLst>
      <p:ext uri="{BB962C8B-B14F-4D97-AF65-F5344CB8AC3E}">
        <p14:creationId xmlns:p14="http://schemas.microsoft.com/office/powerpoint/2010/main" val="21779486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5B9F4-1780-FFD5-6CE6-9AC2B1A8034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26BCECE-B1F0-3D5E-D5A7-6B6DE4BEA293}"/>
              </a:ext>
            </a:extLst>
          </p:cNvPr>
          <p:cNvSpPr>
            <a:spLocks noGrp="1"/>
          </p:cNvSpPr>
          <p:nvPr>
            <p:ph type="sldNum" sz="quarter" idx="12"/>
          </p:nvPr>
        </p:nvSpPr>
        <p:spPr/>
        <p:txBody>
          <a:bodyPr/>
          <a:lstStyle/>
          <a:p>
            <a:fld id="{C554EB52-A39F-1E42-ACC2-3A5CA4B651D3}" type="slidenum">
              <a:rPr lang="en-US" smtClean="0"/>
              <a:pPr/>
              <a:t>6</a:t>
            </a:fld>
            <a:endParaRPr lang="en-US" dirty="0"/>
          </a:p>
        </p:txBody>
      </p:sp>
      <p:pic>
        <p:nvPicPr>
          <p:cNvPr id="3" name="Picture 2">
            <a:extLst>
              <a:ext uri="{FF2B5EF4-FFF2-40B4-BE49-F238E27FC236}">
                <a16:creationId xmlns:a16="http://schemas.microsoft.com/office/drawing/2014/main" id="{C0502D94-27F4-D7BF-4C3B-8E2E1378D070}"/>
              </a:ext>
            </a:extLst>
          </p:cNvPr>
          <p:cNvPicPr>
            <a:picLocks noChangeAspect="1"/>
          </p:cNvPicPr>
          <p:nvPr/>
        </p:nvPicPr>
        <p:blipFill>
          <a:blip r:embed="rId2"/>
          <a:stretch>
            <a:fillRect/>
          </a:stretch>
        </p:blipFill>
        <p:spPr>
          <a:xfrm>
            <a:off x="0" y="0"/>
            <a:ext cx="6857999" cy="9144000"/>
          </a:xfrm>
          <a:prstGeom prst="rect">
            <a:avLst/>
          </a:prstGeom>
        </p:spPr>
      </p:pic>
    </p:spTree>
    <p:extLst>
      <p:ext uri="{BB962C8B-B14F-4D97-AF65-F5344CB8AC3E}">
        <p14:creationId xmlns:p14="http://schemas.microsoft.com/office/powerpoint/2010/main" val="1267955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3B07B9-3ACE-E3D5-A045-3A727F64735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573ACBB-C6DB-36B5-B113-AF82EA14EF45}"/>
              </a:ext>
            </a:extLst>
          </p:cNvPr>
          <p:cNvSpPr>
            <a:spLocks noGrp="1"/>
          </p:cNvSpPr>
          <p:nvPr>
            <p:ph type="sldNum" sz="quarter" idx="12"/>
          </p:nvPr>
        </p:nvSpPr>
        <p:spPr/>
        <p:txBody>
          <a:bodyPr/>
          <a:lstStyle/>
          <a:p>
            <a:fld id="{C554EB52-A39F-1E42-ACC2-3A5CA4B651D3}" type="slidenum">
              <a:rPr lang="en-US" smtClean="0"/>
              <a:pPr/>
              <a:t>7</a:t>
            </a:fld>
            <a:endParaRPr lang="en-US" dirty="0"/>
          </a:p>
        </p:txBody>
      </p:sp>
      <p:pic>
        <p:nvPicPr>
          <p:cNvPr id="3" name="Picture 2">
            <a:extLst>
              <a:ext uri="{FF2B5EF4-FFF2-40B4-BE49-F238E27FC236}">
                <a16:creationId xmlns:a16="http://schemas.microsoft.com/office/drawing/2014/main" id="{A5C5CAC1-903F-7A82-3FBB-865A9C137781}"/>
              </a:ext>
            </a:extLst>
          </p:cNvPr>
          <p:cNvPicPr>
            <a:picLocks noChangeAspect="1"/>
          </p:cNvPicPr>
          <p:nvPr/>
        </p:nvPicPr>
        <p:blipFill>
          <a:blip r:embed="rId2"/>
          <a:stretch>
            <a:fillRect/>
          </a:stretch>
        </p:blipFill>
        <p:spPr>
          <a:xfrm>
            <a:off x="0" y="0"/>
            <a:ext cx="6858000" cy="9144000"/>
          </a:xfrm>
          <a:prstGeom prst="rect">
            <a:avLst/>
          </a:prstGeom>
        </p:spPr>
      </p:pic>
    </p:spTree>
    <p:extLst>
      <p:ext uri="{BB962C8B-B14F-4D97-AF65-F5344CB8AC3E}">
        <p14:creationId xmlns:p14="http://schemas.microsoft.com/office/powerpoint/2010/main" val="38116703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7947C5-D1F7-58DC-731A-6F108E2EA27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699D95A-7B62-9694-BDCB-46DB4685B417}"/>
              </a:ext>
            </a:extLst>
          </p:cNvPr>
          <p:cNvSpPr>
            <a:spLocks noGrp="1"/>
          </p:cNvSpPr>
          <p:nvPr>
            <p:ph type="sldNum" sz="quarter" idx="12"/>
          </p:nvPr>
        </p:nvSpPr>
        <p:spPr/>
        <p:txBody>
          <a:bodyPr/>
          <a:lstStyle/>
          <a:p>
            <a:fld id="{C554EB52-A39F-1E42-ACC2-3A5CA4B651D3}" type="slidenum">
              <a:rPr lang="en-US" smtClean="0"/>
              <a:pPr/>
              <a:t>8</a:t>
            </a:fld>
            <a:endParaRPr lang="en-US" dirty="0"/>
          </a:p>
        </p:txBody>
      </p:sp>
      <p:pic>
        <p:nvPicPr>
          <p:cNvPr id="3" name="Picture 2">
            <a:extLst>
              <a:ext uri="{FF2B5EF4-FFF2-40B4-BE49-F238E27FC236}">
                <a16:creationId xmlns:a16="http://schemas.microsoft.com/office/drawing/2014/main" id="{8D72D02A-AAF1-95A5-0CEC-9E3F4D2599FB}"/>
              </a:ext>
            </a:extLst>
          </p:cNvPr>
          <p:cNvPicPr>
            <a:picLocks noChangeAspect="1"/>
          </p:cNvPicPr>
          <p:nvPr/>
        </p:nvPicPr>
        <p:blipFill>
          <a:blip r:embed="rId2"/>
          <a:stretch>
            <a:fillRect/>
          </a:stretch>
        </p:blipFill>
        <p:spPr>
          <a:xfrm>
            <a:off x="0" y="0"/>
            <a:ext cx="6858000" cy="9144000"/>
          </a:xfrm>
          <a:prstGeom prst="rect">
            <a:avLst/>
          </a:prstGeom>
        </p:spPr>
      </p:pic>
    </p:spTree>
    <p:extLst>
      <p:ext uri="{BB962C8B-B14F-4D97-AF65-F5344CB8AC3E}">
        <p14:creationId xmlns:p14="http://schemas.microsoft.com/office/powerpoint/2010/main" val="39680216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E7C13-9B25-A702-DE37-9B91DD74299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FFAFACA-71F4-F447-0FDD-6C3C23E594AC}"/>
              </a:ext>
            </a:extLst>
          </p:cNvPr>
          <p:cNvSpPr>
            <a:spLocks noGrp="1"/>
          </p:cNvSpPr>
          <p:nvPr>
            <p:ph type="sldNum" sz="quarter" idx="12"/>
          </p:nvPr>
        </p:nvSpPr>
        <p:spPr/>
        <p:txBody>
          <a:bodyPr/>
          <a:lstStyle/>
          <a:p>
            <a:fld id="{C554EB52-A39F-1E42-ACC2-3A5CA4B651D3}" type="slidenum">
              <a:rPr lang="en-US" smtClean="0"/>
              <a:pPr/>
              <a:t>9</a:t>
            </a:fld>
            <a:endParaRPr lang="en-US" dirty="0"/>
          </a:p>
        </p:txBody>
      </p:sp>
      <p:pic>
        <p:nvPicPr>
          <p:cNvPr id="3" name="Picture 2">
            <a:extLst>
              <a:ext uri="{FF2B5EF4-FFF2-40B4-BE49-F238E27FC236}">
                <a16:creationId xmlns:a16="http://schemas.microsoft.com/office/drawing/2014/main" id="{1AC1507F-48B4-10C3-1409-8D4A001CCB55}"/>
              </a:ext>
            </a:extLst>
          </p:cNvPr>
          <p:cNvPicPr>
            <a:picLocks noChangeAspect="1"/>
          </p:cNvPicPr>
          <p:nvPr/>
        </p:nvPicPr>
        <p:blipFill>
          <a:blip r:embed="rId2"/>
          <a:stretch>
            <a:fillRect/>
          </a:stretch>
        </p:blipFill>
        <p:spPr>
          <a:xfrm>
            <a:off x="0" y="0"/>
            <a:ext cx="6858000" cy="9144000"/>
          </a:xfrm>
          <a:prstGeom prst="rect">
            <a:avLst/>
          </a:prstGeom>
        </p:spPr>
      </p:pic>
    </p:spTree>
    <p:extLst>
      <p:ext uri="{BB962C8B-B14F-4D97-AF65-F5344CB8AC3E}">
        <p14:creationId xmlns:p14="http://schemas.microsoft.com/office/powerpoint/2010/main" val="223333"/>
      </p:ext>
    </p:extLst>
  </p:cSld>
  <p:clrMapOvr>
    <a:masterClrMapping/>
  </p:clrMapOvr>
</p:sld>
</file>

<file path=ppt/theme/theme1.xml><?xml version="1.0" encoding="utf-8"?>
<a:theme xmlns:a="http://schemas.openxmlformats.org/drawingml/2006/main" name="Office Theme">
  <a:themeElements>
    <a:clrScheme name="New York Bus Sales 01">
      <a:dk1>
        <a:sysClr val="windowText" lastClr="000000"/>
      </a:dk1>
      <a:lt1>
        <a:sysClr val="window" lastClr="FFFFFF"/>
      </a:lt1>
      <a:dk2>
        <a:srgbClr val="80807D"/>
      </a:dk2>
      <a:lt2>
        <a:srgbClr val="EEECE1"/>
      </a:lt2>
      <a:accent1>
        <a:srgbClr val="0048BD"/>
      </a:accent1>
      <a:accent2>
        <a:srgbClr val="0B3588"/>
      </a:accent2>
      <a:accent3>
        <a:srgbClr val="FFCD34"/>
      </a:accent3>
      <a:accent4>
        <a:srgbClr val="FF9900"/>
      </a:accent4>
      <a:accent5>
        <a:srgbClr val="B03330"/>
      </a:accent5>
      <a:accent6>
        <a:srgbClr val="82C359"/>
      </a:accent6>
      <a:hlink>
        <a:srgbClr val="3399FF"/>
      </a:hlink>
      <a:folHlink>
        <a:srgbClr val="0B358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55F8D7A656304F8D7C261D54F5FAF5" ma:contentTypeVersion="19" ma:contentTypeDescription="Create a new document." ma:contentTypeScope="" ma:versionID="fa1a58130e8efb5517c1d60aa34791c0">
  <xsd:schema xmlns:xsd="http://www.w3.org/2001/XMLSchema" xmlns:xs="http://www.w3.org/2001/XMLSchema" xmlns:p="http://schemas.microsoft.com/office/2006/metadata/properties" xmlns:ns2="6ee98f41-a178-4933-bc91-9575cba1a2c1" targetNamespace="http://schemas.microsoft.com/office/2006/metadata/properties" ma:root="true" ma:fieldsID="14a73d1250578efc70ca7d2888d49f92" ns2:_="">
    <xsd:import namespace="6ee98f41-a178-4933-bc91-9575cba1a2c1"/>
    <xsd:element name="properties">
      <xsd:complexType>
        <xsd:sequence>
          <xsd:element name="documentManagement">
            <xsd:complexType>
              <xsd:all>
                <xsd:element ref="ns2:MigrationWizId" minOccurs="0"/>
                <xsd:element ref="ns2:MigrationWizIdPermissions" minOccurs="0"/>
                <xsd:element ref="ns2:MigrationWizIdVersion" minOccurs="0"/>
                <xsd:element ref="ns2:lcf76f155ced4ddcb4097134ff3c332f0" minOccurs="0"/>
                <xsd:element ref="ns2:MediaServiceMetadata" minOccurs="0"/>
                <xsd:element ref="ns2:MediaServiceFastMetadata" minOccurs="0"/>
                <xsd:element ref="ns2:MediaServiceObjectDetectorVersions" minOccurs="0"/>
                <xsd:element ref="ns2:lcf76f155ced4ddcb4097134ff3c332f" minOccurs="0"/>
                <xsd:element ref="ns2:MediaServiceDateTaken" minOccurs="0"/>
                <xsd:element ref="ns2:MediaServiceGenerationTime" minOccurs="0"/>
                <xsd:element ref="ns2:MediaServiceEventHashCode" minOccurs="0"/>
                <xsd:element ref="ns2:MediaServiceOCR" minOccurs="0"/>
                <xsd:element ref="ns2:MigrationWizIdPermissionLevels" minOccurs="0"/>
                <xsd:element ref="ns2:MigrationWizIdDocumentLibraryPermissions" minOccurs="0"/>
                <xsd:element ref="ns2:MigrationWizIdSecurityGroup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e98f41-a178-4933-bc91-9575cba1a2c1"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Version" ma:index="10" nillable="true" ma:displayName="MigrationWizIdVersion" ma:internalName="MigrationWizIdVersion">
      <xsd:simpleType>
        <xsd:restriction base="dms:Text"/>
      </xsd:simpleType>
    </xsd:element>
    <xsd:element name="lcf76f155ced4ddcb4097134ff3c332f0" ma:index="11" nillable="true" ma:displayName="Image Tags_0" ma:hidden="true" ma:internalName="lcf76f155ced4ddcb4097134ff3c332f0" ma:readOnly="false">
      <xsd:simpleType>
        <xsd:restriction base="dms:Note"/>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0e33658f-19da-4b7d-b662-bcdc89fc9cb3"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igrationWizIdPermissionLevels" ma:index="21" nillable="true" ma:displayName="MigrationWizIdPermissionLevels" ma:internalName="MigrationWizIdPermissionLevels">
      <xsd:simpleType>
        <xsd:restriction base="dms:Text"/>
      </xsd:simpleType>
    </xsd:element>
    <xsd:element name="MigrationWizIdDocumentLibraryPermissions" ma:index="22" nillable="true" ma:displayName="MigrationWizIdDocumentLibraryPermissions" ma:internalName="MigrationWizIdDocumentLibraryPermissions">
      <xsd:simpleType>
        <xsd:restriction base="dms:Text"/>
      </xsd:simpleType>
    </xsd:element>
    <xsd:element name="MigrationWizIdSecurityGroups" ma:index="23" nillable="true" ma:displayName="MigrationWizIdSecurityGroups" ma:internalName="MigrationWizIdSecurityGroups">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LengthInSeconds" ma:index="25" nillable="true" ma:displayName="MediaLengthInSeconds" ma:hidden="true" ma:internalName="MediaLengthInSeconds" ma:readOnly="true">
      <xsd:simpleType>
        <xsd:restriction base="dms:Unknown"/>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0 xmlns="6ee98f41-a178-4933-bc91-9575cba1a2c1" xsi:nil="true"/>
    <MigrationWizId xmlns="6ee98f41-a178-4933-bc91-9575cba1a2c1" xsi:nil="true"/>
    <lcf76f155ced4ddcb4097134ff3c332f xmlns="6ee98f41-a178-4933-bc91-9575cba1a2c1">
      <Terms xmlns="http://schemas.microsoft.com/office/infopath/2007/PartnerControls"/>
    </lcf76f155ced4ddcb4097134ff3c332f>
    <MigrationWizIdDocumentLibraryPermissions xmlns="6ee98f41-a178-4933-bc91-9575cba1a2c1" xsi:nil="true"/>
    <MigrationWizIdVersion xmlns="6ee98f41-a178-4933-bc91-9575cba1a2c1" xsi:nil="true"/>
    <MigrationWizIdPermissions xmlns="6ee98f41-a178-4933-bc91-9575cba1a2c1" xsi:nil="true"/>
    <MigrationWizIdSecurityGroups xmlns="6ee98f41-a178-4933-bc91-9575cba1a2c1" xsi:nil="true"/>
    <MigrationWizIdPermissionLevels xmlns="6ee98f41-a178-4933-bc91-9575cba1a2c1" xsi:nil="true"/>
  </documentManagement>
</p:properties>
</file>

<file path=customXml/itemProps1.xml><?xml version="1.0" encoding="utf-8"?>
<ds:datastoreItem xmlns:ds="http://schemas.openxmlformats.org/officeDocument/2006/customXml" ds:itemID="{9DCE5743-8028-4BE4-A5A2-2E5D7185138F}"/>
</file>

<file path=customXml/itemProps2.xml><?xml version="1.0" encoding="utf-8"?>
<ds:datastoreItem xmlns:ds="http://schemas.openxmlformats.org/officeDocument/2006/customXml" ds:itemID="{378229BE-280A-4CFC-A029-ADF686BE9881}"/>
</file>

<file path=customXml/itemProps3.xml><?xml version="1.0" encoding="utf-8"?>
<ds:datastoreItem xmlns:ds="http://schemas.openxmlformats.org/officeDocument/2006/customXml" ds:itemID="{A3962A7B-007B-460E-B81E-FDEBFEC09EB2}"/>
</file>

<file path=docProps/app.xml><?xml version="1.0" encoding="utf-8"?>
<Properties xmlns="http://schemas.openxmlformats.org/officeDocument/2006/extended-properties" xmlns:vt="http://schemas.openxmlformats.org/officeDocument/2006/docPropsVTypes">
  <TotalTime>7117</TotalTime>
  <Words>475</Words>
  <Application>Microsoft Office PowerPoint</Application>
  <PresentationFormat>Letter Paper (8.5x11 in)</PresentationFormat>
  <Paragraphs>57</Paragraphs>
  <Slides>12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 Service Update  #24-0302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 Maggiolino</dc:creator>
  <cp:lastModifiedBy>John Johnston</cp:lastModifiedBy>
  <cp:revision>86</cp:revision>
  <dcterms:created xsi:type="dcterms:W3CDTF">2015-10-07T13:47:43Z</dcterms:created>
  <dcterms:modified xsi:type="dcterms:W3CDTF">2024-03-02T13:42:22Z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0x0101007955F8D7A656304F8D7C261D54F5FAF5</vt:lpwstr>
  </property>
</Properties>
</file>