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handoutMasterIdLst>
    <p:handoutMasterId r:id="rId8"/>
  </p:handoutMasterIdLst>
  <p:sldIdLst>
    <p:sldId id="256" r:id="rId2"/>
    <p:sldId id="265" r:id="rId3"/>
    <p:sldId id="268" r:id="rId4"/>
    <p:sldId id="269" r:id="rId5"/>
    <p:sldId id="267" r:id="rId6"/>
  </p:sldIdLst>
  <p:sldSz cx="6858000" cy="9144000" type="letter"/>
  <p:notesSz cx="6858000" cy="9144000"/>
  <p:defaultText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80807D"/>
    <a:srgbClr val="0B35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3"/>
  </p:normalViewPr>
  <p:slideViewPr>
    <p:cSldViewPr snapToGrid="0" snapToObjects="1">
      <p:cViewPr varScale="1">
        <p:scale>
          <a:sx n="51" d="100"/>
          <a:sy n="51" d="100"/>
        </p:scale>
        <p:origin x="2412"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CC383F-51E1-3D4F-B4B0-3917E0347180}" type="datetimeFigureOut">
              <a:rPr lang="en-US" smtClean="0"/>
              <a:t>11/29/2022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B4757C-0BA5-EC4C-B2BD-8AEB508D7B9B}" type="slidenum">
              <a:rPr lang="en-US" smtClean="0"/>
              <a:t>‹#›</a:t>
            </a:fld>
            <a:endParaRPr lang="en-US" dirty="0"/>
          </a:p>
        </p:txBody>
      </p:sp>
    </p:spTree>
    <p:extLst>
      <p:ext uri="{BB962C8B-B14F-4D97-AF65-F5344CB8AC3E}">
        <p14:creationId xmlns:p14="http://schemas.microsoft.com/office/powerpoint/2010/main" val="31350450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A0BDDD-B561-7543-BC21-7B3E9B5D8538}" type="datetimeFigureOut">
              <a:rPr lang="en-US" smtClean="0"/>
              <a:t>11/29/2022</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854713-6AB7-CA4B-8619-5D14F8BCFE25}" type="slidenum">
              <a:rPr lang="en-US" smtClean="0"/>
              <a:t>‹#›</a:t>
            </a:fld>
            <a:endParaRPr lang="en-US" dirty="0"/>
          </a:p>
        </p:txBody>
      </p:sp>
    </p:spTree>
    <p:extLst>
      <p:ext uri="{BB962C8B-B14F-4D97-AF65-F5344CB8AC3E}">
        <p14:creationId xmlns:p14="http://schemas.microsoft.com/office/powerpoint/2010/main" val="3455064031"/>
      </p:ext>
    </p:extLst>
  </p:cSld>
  <p:clrMap bg1="lt1" tx1="dk1" bg2="lt2" tx2="dk2" accent1="accent1" accent2="accent2" accent3="accent3" accent4="accent4" accent5="accent5" accent6="accent6" hlink="hlink" folHlink="folHlink"/>
  <p:hf hdr="0" ftr="0" dt="0"/>
  <p:notesStyle>
    <a:lvl1pPr marL="0" algn="l" defTabSz="410291" rtl="0" eaLnBrk="1" latinLnBrk="0" hangingPunct="1">
      <a:defRPr sz="1100" kern="1200">
        <a:solidFill>
          <a:schemeClr val="tx1"/>
        </a:solidFill>
        <a:latin typeface="+mn-lt"/>
        <a:ea typeface="+mn-ea"/>
        <a:cs typeface="+mn-cs"/>
      </a:defRPr>
    </a:lvl1pPr>
    <a:lvl2pPr marL="410291" algn="l" defTabSz="410291" rtl="0" eaLnBrk="1" latinLnBrk="0" hangingPunct="1">
      <a:defRPr sz="1100" kern="1200">
        <a:solidFill>
          <a:schemeClr val="tx1"/>
        </a:solidFill>
        <a:latin typeface="+mn-lt"/>
        <a:ea typeface="+mn-ea"/>
        <a:cs typeface="+mn-cs"/>
      </a:defRPr>
    </a:lvl2pPr>
    <a:lvl3pPr marL="820583" algn="l" defTabSz="410291" rtl="0" eaLnBrk="1" latinLnBrk="0" hangingPunct="1">
      <a:defRPr sz="1100" kern="1200">
        <a:solidFill>
          <a:schemeClr val="tx1"/>
        </a:solidFill>
        <a:latin typeface="+mn-lt"/>
        <a:ea typeface="+mn-ea"/>
        <a:cs typeface="+mn-cs"/>
      </a:defRPr>
    </a:lvl3pPr>
    <a:lvl4pPr marL="1230874" algn="l" defTabSz="410291" rtl="0" eaLnBrk="1" latinLnBrk="0" hangingPunct="1">
      <a:defRPr sz="1100" kern="1200">
        <a:solidFill>
          <a:schemeClr val="tx1"/>
        </a:solidFill>
        <a:latin typeface="+mn-lt"/>
        <a:ea typeface="+mn-ea"/>
        <a:cs typeface="+mn-cs"/>
      </a:defRPr>
    </a:lvl4pPr>
    <a:lvl5pPr marL="1641165" algn="l" defTabSz="410291" rtl="0" eaLnBrk="1" latinLnBrk="0" hangingPunct="1">
      <a:defRPr sz="1100" kern="1200">
        <a:solidFill>
          <a:schemeClr val="tx1"/>
        </a:solidFill>
        <a:latin typeface="+mn-lt"/>
        <a:ea typeface="+mn-ea"/>
        <a:cs typeface="+mn-cs"/>
      </a:defRPr>
    </a:lvl5pPr>
    <a:lvl6pPr marL="2051456" algn="l" defTabSz="410291" rtl="0" eaLnBrk="1" latinLnBrk="0" hangingPunct="1">
      <a:defRPr sz="1100" kern="1200">
        <a:solidFill>
          <a:schemeClr val="tx1"/>
        </a:solidFill>
        <a:latin typeface="+mn-lt"/>
        <a:ea typeface="+mn-ea"/>
        <a:cs typeface="+mn-cs"/>
      </a:defRPr>
    </a:lvl6pPr>
    <a:lvl7pPr marL="2461748" algn="l" defTabSz="410291" rtl="0" eaLnBrk="1" latinLnBrk="0" hangingPunct="1">
      <a:defRPr sz="1100" kern="1200">
        <a:solidFill>
          <a:schemeClr val="tx1"/>
        </a:solidFill>
        <a:latin typeface="+mn-lt"/>
        <a:ea typeface="+mn-ea"/>
        <a:cs typeface="+mn-cs"/>
      </a:defRPr>
    </a:lvl7pPr>
    <a:lvl8pPr marL="2872039" algn="l" defTabSz="410291" rtl="0" eaLnBrk="1" latinLnBrk="0" hangingPunct="1">
      <a:defRPr sz="1100" kern="1200">
        <a:solidFill>
          <a:schemeClr val="tx1"/>
        </a:solidFill>
        <a:latin typeface="+mn-lt"/>
        <a:ea typeface="+mn-ea"/>
        <a:cs typeface="+mn-cs"/>
      </a:defRPr>
    </a:lvl8pPr>
    <a:lvl9pPr marL="3282330" algn="l" defTabSz="410291"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up as a table would make it easier to edit</a:t>
            </a:r>
          </a:p>
          <a:p>
            <a:endParaRPr lang="en-US" dirty="0"/>
          </a:p>
          <a:p>
            <a:r>
              <a:rPr lang="en-US" dirty="0"/>
              <a:t>Add additional pages</a:t>
            </a:r>
          </a:p>
        </p:txBody>
      </p:sp>
      <p:sp>
        <p:nvSpPr>
          <p:cNvPr id="4" name="Slide Number Placeholder 3"/>
          <p:cNvSpPr>
            <a:spLocks noGrp="1"/>
          </p:cNvSpPr>
          <p:nvPr>
            <p:ph type="sldNum" sz="quarter" idx="10"/>
          </p:nvPr>
        </p:nvSpPr>
        <p:spPr/>
        <p:txBody>
          <a:bodyPr/>
          <a:lstStyle/>
          <a:p>
            <a:fld id="{00854713-6AB7-CA4B-8619-5D14F8BCFE25}" type="slidenum">
              <a:rPr lang="en-US" smtClean="0"/>
              <a:t>5</a:t>
            </a:fld>
            <a:endParaRPr lang="en-US" dirty="0"/>
          </a:p>
        </p:txBody>
      </p:sp>
    </p:spTree>
    <p:extLst>
      <p:ext uri="{BB962C8B-B14F-4D97-AF65-F5344CB8AC3E}">
        <p14:creationId xmlns:p14="http://schemas.microsoft.com/office/powerpoint/2010/main" val="115553963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s://www.facebook.com/New-York-Bus-Sales-LLC-280877326166/timeline/" TargetMode="External"/><Relationship Id="rId7" Type="http://schemas.openxmlformats.org/officeDocument/2006/relationships/hyperlink" Target="https://twitter.com/nybussales" TargetMode="External"/><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jpg"/><Relationship Id="rId5" Type="http://schemas.openxmlformats.org/officeDocument/2006/relationships/hyperlink" Target="https://instagram.com/newyorkbussales/" TargetMode="External"/><Relationship Id="rId10" Type="http://schemas.openxmlformats.org/officeDocument/2006/relationships/hyperlink" Target="http://www.nyhma.org/viewforum.php?f=2&amp;start=0" TargetMode="External"/><Relationship Id="rId4" Type="http://schemas.openxmlformats.org/officeDocument/2006/relationships/image" Target="../media/image2.jpg"/><Relationship Id="rId9" Type="http://schemas.openxmlformats.org/officeDocument/2006/relationships/hyperlink" Target="http://newyorkbussales.com/" TargetMode="External"/></Relationships>
</file>

<file path=ppt/slideLayouts/_rels/slideLayout2.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3.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4.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5.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Content Placeholder 2"/>
          <p:cNvSpPr>
            <a:spLocks noGrp="1"/>
          </p:cNvSpPr>
          <p:nvPr>
            <p:ph sz="quarter" idx="15" hasCustomPrompt="1"/>
          </p:nvPr>
        </p:nvSpPr>
        <p:spPr>
          <a:xfrm>
            <a:off x="342900" y="3825183"/>
            <a:ext cx="6172200" cy="339725"/>
          </a:xfrm>
        </p:spPr>
        <p:txBody>
          <a:bodyPr>
            <a:noAutofit/>
          </a:bodyPr>
          <a:lstStyle>
            <a:lvl1pPr marL="0" indent="0">
              <a:buNone/>
              <a:defRPr sz="1600" b="1">
                <a:solidFill>
                  <a:schemeClr val="accent1"/>
                </a:solidFill>
              </a:defRPr>
            </a:lvl1pPr>
          </a:lstStyle>
          <a:p>
            <a:pPr lvl="0"/>
            <a:r>
              <a:rPr lang="en-US" dirty="0"/>
              <a:t>CLICK TO EDIT MASTER TITLE </a:t>
            </a:r>
          </a:p>
        </p:txBody>
      </p:sp>
      <p:sp>
        <p:nvSpPr>
          <p:cNvPr id="6"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8" name="Rectangle 7"/>
          <p:cNvSpPr/>
          <p:nvPr userDrawn="1"/>
        </p:nvSpPr>
        <p:spPr>
          <a:xfrm>
            <a:off x="0" y="1249879"/>
            <a:ext cx="6858000" cy="782121"/>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2032000"/>
            <a:ext cx="6858000" cy="8466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itle 1"/>
          <p:cNvSpPr>
            <a:spLocks noGrp="1"/>
          </p:cNvSpPr>
          <p:nvPr>
            <p:ph type="title" hasCustomPrompt="1"/>
          </p:nvPr>
        </p:nvSpPr>
        <p:spPr>
          <a:xfrm>
            <a:off x="342900" y="1656936"/>
            <a:ext cx="6172200" cy="233247"/>
          </a:xfrm>
        </p:spPr>
        <p:txBody>
          <a:bodyPr>
            <a:normAutofit/>
          </a:bodyPr>
          <a:lstStyle>
            <a:lvl1pPr>
              <a:defRPr sz="1600" b="1">
                <a:solidFill>
                  <a:srgbClr val="FFFFFF"/>
                </a:solidFill>
              </a:defRPr>
            </a:lvl1pPr>
          </a:lstStyle>
          <a:p>
            <a:r>
              <a:rPr lang="en-US" dirty="0"/>
              <a:t>Click to edit subtitle</a:t>
            </a:r>
          </a:p>
        </p:txBody>
      </p:sp>
      <p:sp>
        <p:nvSpPr>
          <p:cNvPr id="16" name="Rectangle 15"/>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7" name="Picture 16" descr="header.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98"/>
            <a:ext cx="6854952" cy="1255776"/>
          </a:xfrm>
          <a:prstGeom prst="rect">
            <a:avLst/>
          </a:prstGeom>
        </p:spPr>
      </p:pic>
      <p:pic>
        <p:nvPicPr>
          <p:cNvPr id="18" name="Picture 17" descr="facebook.jpg">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9" name="Picture 18" descr="instagram.jpg">
            <a:hlinkClick r:id="rId5"/>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20" name="Picture 19" descr="twitter.jpg">
            <a:hlinkClick r:id="rId7"/>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21" name="TextBox 20"/>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3" name="Picture Placeholder 22"/>
          <p:cNvSpPr>
            <a:spLocks noGrp="1"/>
          </p:cNvSpPr>
          <p:nvPr>
            <p:ph type="pic" sz="quarter" idx="13"/>
          </p:nvPr>
        </p:nvSpPr>
        <p:spPr>
          <a:xfrm>
            <a:off x="342900" y="2262188"/>
            <a:ext cx="6172200" cy="1390650"/>
          </a:xfrm>
        </p:spPr>
        <p:txBody>
          <a:bodyPr/>
          <a:lstStyle/>
          <a:p>
            <a:endParaRPr lang="en-US" dirty="0"/>
          </a:p>
        </p:txBody>
      </p:sp>
      <p:sp>
        <p:nvSpPr>
          <p:cNvPr id="28" name="Content Placeholder 27"/>
          <p:cNvSpPr>
            <a:spLocks noGrp="1"/>
          </p:cNvSpPr>
          <p:nvPr>
            <p:ph sz="quarter" idx="14"/>
          </p:nvPr>
        </p:nvSpPr>
        <p:spPr>
          <a:xfrm>
            <a:off x="342900" y="4330700"/>
            <a:ext cx="6172200" cy="3095625"/>
          </a:xfrm>
        </p:spPr>
        <p:txBody>
          <a:bodyPr>
            <a:normAutofit/>
          </a:bodyPr>
          <a:lstStyle>
            <a:lvl1pPr>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Box 28"/>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9"/>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10"/>
              </a:rPr>
              <a:t>New York Head Mechanic website </a:t>
            </a:r>
            <a:endParaRPr lang="en-US" sz="1000" dirty="0">
              <a:solidFill>
                <a:srgbClr val="FFFFFF"/>
              </a:solidFill>
            </a:endParaRPr>
          </a:p>
        </p:txBody>
      </p:sp>
      <p:sp>
        <p:nvSpPr>
          <p:cNvPr id="5" name="Text Placeholder 4"/>
          <p:cNvSpPr>
            <a:spLocks noGrp="1"/>
          </p:cNvSpPr>
          <p:nvPr>
            <p:ph type="body" sz="quarter" idx="16" hasCustomPrompt="1"/>
          </p:nvPr>
        </p:nvSpPr>
        <p:spPr>
          <a:xfrm>
            <a:off x="342900" y="1262063"/>
            <a:ext cx="6172200" cy="395287"/>
          </a:xfrm>
        </p:spPr>
        <p:txBody>
          <a:bodyPr>
            <a:normAutofit/>
          </a:bodyPr>
          <a:lstStyle>
            <a:lvl1pPr marL="0" indent="0" algn="ctr">
              <a:buNone/>
              <a:defRPr sz="1800" b="1">
                <a:solidFill>
                  <a:schemeClr val="bg1"/>
                </a:solidFill>
              </a:defRPr>
            </a:lvl1pPr>
          </a:lstStyle>
          <a:p>
            <a:pPr lvl="0"/>
            <a:r>
              <a:rPr lang="en-US" dirty="0"/>
              <a:t>CLICK TO EDIT SUBJECT OF EMAIL</a:t>
            </a:r>
          </a:p>
        </p:txBody>
      </p:sp>
    </p:spTree>
    <p:extLst>
      <p:ext uri="{BB962C8B-B14F-4D97-AF65-F5344CB8AC3E}">
        <p14:creationId xmlns:p14="http://schemas.microsoft.com/office/powerpoint/2010/main" val="41964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cle Page 01">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495981" y="458938"/>
            <a:ext cx="2805113" cy="228668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8" name="Picture Placeholder 17"/>
          <p:cNvSpPr>
            <a:spLocks noGrp="1"/>
          </p:cNvSpPr>
          <p:nvPr>
            <p:ph type="pic" sz="quarter" idx="15"/>
          </p:nvPr>
        </p:nvSpPr>
        <p:spPr>
          <a:xfrm>
            <a:off x="495981" y="3071968"/>
            <a:ext cx="5994400" cy="2286000"/>
          </a:xfrm>
        </p:spPr>
        <p:txBody>
          <a:bodyPr/>
          <a:lstStyle/>
          <a:p>
            <a:endParaRPr lang="en-US" dirty="0"/>
          </a:p>
        </p:txBody>
      </p:sp>
      <p:sp>
        <p:nvSpPr>
          <p:cNvPr id="19" name="Content Placeholder 7"/>
          <p:cNvSpPr>
            <a:spLocks noGrp="1"/>
          </p:cNvSpPr>
          <p:nvPr>
            <p:ph sz="quarter" idx="16"/>
          </p:nvPr>
        </p:nvSpPr>
        <p:spPr>
          <a:xfrm>
            <a:off x="495981" y="5497820"/>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844474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cticle Page 01">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9" name="Content Placeholder 7"/>
          <p:cNvSpPr>
            <a:spLocks noGrp="1"/>
          </p:cNvSpPr>
          <p:nvPr>
            <p:ph sz="quarter" idx="16"/>
          </p:nvPr>
        </p:nvSpPr>
        <p:spPr>
          <a:xfrm>
            <a:off x="495981" y="3006201"/>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9"/>
          <p:cNvSpPr>
            <a:spLocks noGrp="1"/>
          </p:cNvSpPr>
          <p:nvPr>
            <p:ph type="pic" sz="quarter" idx="17"/>
          </p:nvPr>
        </p:nvSpPr>
        <p:spPr>
          <a:xfrm>
            <a:off x="534307" y="458938"/>
            <a:ext cx="2850243" cy="2286680"/>
          </a:xfrm>
        </p:spPr>
        <p:txBody>
          <a:bodyPr/>
          <a:lstStyle/>
          <a:p>
            <a:endParaRPr lang="en-US" dirty="0"/>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083006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60049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
        <p:nvSpPr>
          <p:cNvPr id="5" name="Content Placeholder 4"/>
          <p:cNvSpPr>
            <a:spLocks noGrp="1"/>
          </p:cNvSpPr>
          <p:nvPr>
            <p:ph sz="quarter" idx="13" hasCustomPrompt="1"/>
          </p:nvPr>
        </p:nvSpPr>
        <p:spPr>
          <a:xfrm>
            <a:off x="665163" y="1332332"/>
            <a:ext cx="5610225" cy="419100"/>
          </a:xfrm>
        </p:spPr>
        <p:txBody>
          <a:bodyPr>
            <a:noAutofit/>
          </a:bodyPr>
          <a:lstStyle>
            <a:lvl1pPr marL="0" indent="0" algn="ctr">
              <a:buNone/>
              <a:defRPr sz="1600" b="1">
                <a:solidFill>
                  <a:schemeClr val="accent2"/>
                </a:solidFill>
              </a:defRPr>
            </a:lvl1pPr>
            <a:lvl2pPr marL="410291" indent="0" algn="ctr">
              <a:buNone/>
              <a:defRPr sz="1600" b="1">
                <a:solidFill>
                  <a:schemeClr val="accent2"/>
                </a:solidFill>
              </a:defRPr>
            </a:lvl2pPr>
            <a:lvl3pPr marL="820582" indent="0" algn="ctr">
              <a:buNone/>
              <a:defRPr sz="1600" b="1">
                <a:solidFill>
                  <a:schemeClr val="accent2"/>
                </a:solidFill>
              </a:defRPr>
            </a:lvl3pPr>
            <a:lvl4pPr marL="1230873" indent="0" algn="ctr">
              <a:buNone/>
              <a:defRPr sz="1600" b="1">
                <a:solidFill>
                  <a:schemeClr val="accent2"/>
                </a:solidFill>
              </a:defRPr>
            </a:lvl4pPr>
            <a:lvl5pPr marL="1641165" indent="0" algn="ctr">
              <a:buNone/>
              <a:defRPr sz="1600" b="1">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332874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82058" tIns="41029" rIns="82058" bIns="41029" rtlCol="0" anchor="ctr">
            <a:normAutofit/>
          </a:bodyPr>
          <a:lstStyle/>
          <a:p>
            <a:r>
              <a:rPr lang="en-US" dirty="0"/>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82058" tIns="41029" rIns="82058" bIns="4102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4"/>
          </a:xfrm>
          <a:prstGeom prst="rect">
            <a:avLst/>
          </a:prstGeom>
        </p:spPr>
        <p:txBody>
          <a:bodyPr vert="horz" lIns="82058" tIns="41029" rIns="82058" bIns="41029" rtlCol="0" anchor="ctr"/>
          <a:lstStyle>
            <a:lvl1pPr algn="l">
              <a:defRPr sz="1100">
                <a:solidFill>
                  <a:schemeClr val="tx1">
                    <a:tint val="75000"/>
                  </a:schemeClr>
                </a:solidFill>
              </a:defRPr>
            </a:lvl1pPr>
          </a:lstStyle>
          <a:p>
            <a:fld id="{5EF8F550-E2BC-A143-8589-52F039787421}" type="datetime1">
              <a:rPr lang="en-US" smtClean="0"/>
              <a:t>11/29/2022</a:t>
            </a:fld>
            <a:endParaRPr lang="en-US" dirty="0"/>
          </a:p>
        </p:txBody>
      </p:sp>
      <p:sp>
        <p:nvSpPr>
          <p:cNvPr id="5" name="Footer Placeholder 4"/>
          <p:cNvSpPr>
            <a:spLocks noGrp="1"/>
          </p:cNvSpPr>
          <p:nvPr>
            <p:ph type="ftr" sz="quarter" idx="3"/>
          </p:nvPr>
        </p:nvSpPr>
        <p:spPr>
          <a:xfrm>
            <a:off x="2343150" y="8475134"/>
            <a:ext cx="2171700" cy="486834"/>
          </a:xfrm>
          <a:prstGeom prst="rect">
            <a:avLst/>
          </a:prstGeom>
        </p:spPr>
        <p:txBody>
          <a:bodyPr vert="horz" lIns="82058" tIns="41029" rIns="82058" bIns="41029"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4"/>
          </a:xfrm>
          <a:prstGeom prst="rect">
            <a:avLst/>
          </a:prstGeom>
        </p:spPr>
        <p:txBody>
          <a:bodyPr vert="horz" lIns="82058" tIns="41029" rIns="82058" bIns="41029" rtlCol="0" anchor="ctr"/>
          <a:lstStyle>
            <a:lvl1pPr algn="r">
              <a:defRPr sz="1100">
                <a:solidFill>
                  <a:schemeClr val="tx1">
                    <a:tint val="75000"/>
                  </a:schemeClr>
                </a:solidFill>
              </a:defRPr>
            </a:lvl1pPr>
          </a:lstStyle>
          <a:p>
            <a:fld id="{C554EB52-A39F-1E42-ACC2-3A5CA4B651D3}" type="slidenum">
              <a:rPr lang="en-US" smtClean="0"/>
              <a:t>‹#›</a:t>
            </a:fld>
            <a:endParaRPr lang="en-US" dirty="0"/>
          </a:p>
        </p:txBody>
      </p:sp>
    </p:spTree>
    <p:extLst>
      <p:ext uri="{BB962C8B-B14F-4D97-AF65-F5344CB8AC3E}">
        <p14:creationId xmlns:p14="http://schemas.microsoft.com/office/powerpoint/2010/main" val="3941757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2" r:id="rId5"/>
  </p:sldLayoutIdLst>
  <p:hf hdr="0" ftr="0"/>
  <p:txStyles>
    <p:titleStyle>
      <a:lvl1pPr algn="ctr" defTabSz="410291" rtl="0" eaLnBrk="1" latinLnBrk="0" hangingPunct="1">
        <a:spcBef>
          <a:spcPct val="0"/>
        </a:spcBef>
        <a:buNone/>
        <a:defRPr sz="3900" kern="1200">
          <a:solidFill>
            <a:schemeClr val="tx1"/>
          </a:solidFill>
          <a:latin typeface="+mj-lt"/>
          <a:ea typeface="+mj-ea"/>
          <a:cs typeface="+mj-cs"/>
        </a:defRPr>
      </a:lvl1pPr>
    </p:titleStyle>
    <p:bodyStyle>
      <a:lvl1pPr marL="307718" indent="-307718" algn="l" defTabSz="410291" rtl="0" eaLnBrk="1" latinLnBrk="0" hangingPunct="1">
        <a:spcBef>
          <a:spcPct val="20000"/>
        </a:spcBef>
        <a:buFont typeface="Arial"/>
        <a:buChar char="•"/>
        <a:defRPr sz="2900" kern="1200">
          <a:solidFill>
            <a:schemeClr val="tx1"/>
          </a:solidFill>
          <a:latin typeface="+mn-lt"/>
          <a:ea typeface="+mn-ea"/>
          <a:cs typeface="+mn-cs"/>
        </a:defRPr>
      </a:lvl1pPr>
      <a:lvl2pPr marL="666723" indent="-256432" algn="l" defTabSz="410291" rtl="0" eaLnBrk="1" latinLnBrk="0" hangingPunct="1">
        <a:spcBef>
          <a:spcPct val="20000"/>
        </a:spcBef>
        <a:buFont typeface="Arial"/>
        <a:buChar char="–"/>
        <a:defRPr sz="2500" kern="1200">
          <a:solidFill>
            <a:schemeClr val="tx1"/>
          </a:solidFill>
          <a:latin typeface="+mn-lt"/>
          <a:ea typeface="+mn-ea"/>
          <a:cs typeface="+mn-cs"/>
        </a:defRPr>
      </a:lvl2pPr>
      <a:lvl3pPr marL="1025728" indent="-205146" algn="l" defTabSz="410291" rtl="0" eaLnBrk="1" latinLnBrk="0" hangingPunct="1">
        <a:spcBef>
          <a:spcPct val="20000"/>
        </a:spcBef>
        <a:buFont typeface="Arial"/>
        <a:buChar char="•"/>
        <a:defRPr sz="2200" kern="1200">
          <a:solidFill>
            <a:schemeClr val="tx1"/>
          </a:solidFill>
          <a:latin typeface="+mn-lt"/>
          <a:ea typeface="+mn-ea"/>
          <a:cs typeface="+mn-cs"/>
        </a:defRPr>
      </a:lvl3pPr>
      <a:lvl4pPr marL="1436019" indent="-205146" algn="l" defTabSz="410291" rtl="0" eaLnBrk="1" latinLnBrk="0" hangingPunct="1">
        <a:spcBef>
          <a:spcPct val="20000"/>
        </a:spcBef>
        <a:buFont typeface="Arial"/>
        <a:buChar char="–"/>
        <a:defRPr sz="1800" kern="1200">
          <a:solidFill>
            <a:schemeClr val="tx1"/>
          </a:solidFill>
          <a:latin typeface="+mn-lt"/>
          <a:ea typeface="+mn-ea"/>
          <a:cs typeface="+mn-cs"/>
        </a:defRPr>
      </a:lvl4pPr>
      <a:lvl5pPr marL="1846311" indent="-205146" algn="l" defTabSz="410291" rtl="0" eaLnBrk="1" latinLnBrk="0" hangingPunct="1">
        <a:spcBef>
          <a:spcPct val="20000"/>
        </a:spcBef>
        <a:buFont typeface="Arial"/>
        <a:buChar char="»"/>
        <a:defRPr sz="1800" kern="1200">
          <a:solidFill>
            <a:schemeClr val="tx1"/>
          </a:solidFill>
          <a:latin typeface="+mn-lt"/>
          <a:ea typeface="+mn-ea"/>
          <a:cs typeface="+mn-cs"/>
        </a:defRPr>
      </a:lvl5pPr>
      <a:lvl6pPr marL="2256602" indent="-205146" algn="l" defTabSz="410291" rtl="0" eaLnBrk="1" latinLnBrk="0" hangingPunct="1">
        <a:spcBef>
          <a:spcPct val="20000"/>
        </a:spcBef>
        <a:buFont typeface="Arial"/>
        <a:buChar char="•"/>
        <a:defRPr sz="1800" kern="1200">
          <a:solidFill>
            <a:schemeClr val="tx1"/>
          </a:solidFill>
          <a:latin typeface="+mn-lt"/>
          <a:ea typeface="+mn-ea"/>
          <a:cs typeface="+mn-cs"/>
        </a:defRPr>
      </a:lvl6pPr>
      <a:lvl7pPr marL="2666893" indent="-205146" algn="l" defTabSz="410291" rtl="0" eaLnBrk="1" latinLnBrk="0" hangingPunct="1">
        <a:spcBef>
          <a:spcPct val="20000"/>
        </a:spcBef>
        <a:buFont typeface="Arial"/>
        <a:buChar char="•"/>
        <a:defRPr sz="1800" kern="1200">
          <a:solidFill>
            <a:schemeClr val="tx1"/>
          </a:solidFill>
          <a:latin typeface="+mn-lt"/>
          <a:ea typeface="+mn-ea"/>
          <a:cs typeface="+mn-cs"/>
        </a:defRPr>
      </a:lvl7pPr>
      <a:lvl8pPr marL="3077185" indent="-205146" algn="l" defTabSz="410291" rtl="0" eaLnBrk="1" latinLnBrk="0" hangingPunct="1">
        <a:spcBef>
          <a:spcPct val="20000"/>
        </a:spcBef>
        <a:buFont typeface="Arial"/>
        <a:buChar char="•"/>
        <a:defRPr sz="1800" kern="1200">
          <a:solidFill>
            <a:schemeClr val="tx1"/>
          </a:solidFill>
          <a:latin typeface="+mn-lt"/>
          <a:ea typeface="+mn-ea"/>
          <a:cs typeface="+mn-cs"/>
        </a:defRPr>
      </a:lvl8pPr>
      <a:lvl9pPr marL="3487476" indent="-205146" algn="l" defTabSz="41029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mailto:ptucker@newyorkbussales.com" TargetMode="External"/><Relationship Id="rId13" Type="http://schemas.openxmlformats.org/officeDocument/2006/relationships/hyperlink" Target="mailto:jjohnston@newyorkbussales.com" TargetMode="External"/><Relationship Id="rId3" Type="http://schemas.openxmlformats.org/officeDocument/2006/relationships/hyperlink" Target="mailto:rhemund@newyorkbussales.com" TargetMode="External"/><Relationship Id="rId7" Type="http://schemas.openxmlformats.org/officeDocument/2006/relationships/hyperlink" Target="mailto:jlewin@nybussales.com" TargetMode="External"/><Relationship Id="rId12" Type="http://schemas.openxmlformats.org/officeDocument/2006/relationships/hyperlink" Target="mailto:mmcdonald@newyorkbussales.com"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hyperlink" Target="mailto:breith@newyorkbussales.com" TargetMode="External"/><Relationship Id="rId11" Type="http://schemas.openxmlformats.org/officeDocument/2006/relationships/hyperlink" Target="mailto:bshepard@newyorkbussales.com" TargetMode="External"/><Relationship Id="rId5" Type="http://schemas.openxmlformats.org/officeDocument/2006/relationships/hyperlink" Target="mailto:blamaitis@newyorkbussales.com" TargetMode="External"/><Relationship Id="rId10" Type="http://schemas.openxmlformats.org/officeDocument/2006/relationships/hyperlink" Target="mailto:breiling@newyorkbussales.com" TargetMode="External"/><Relationship Id="rId4" Type="http://schemas.openxmlformats.org/officeDocument/2006/relationships/hyperlink" Target="mailto:dwallace@newyorkbussales.com" TargetMode="External"/><Relationship Id="rId9" Type="http://schemas.openxmlformats.org/officeDocument/2006/relationships/hyperlink" Target="mailto:dgrant@nybussal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303711" y="3610930"/>
            <a:ext cx="6172200" cy="339725"/>
          </a:xfrm>
        </p:spPr>
        <p:txBody>
          <a:bodyPr/>
          <a:lstStyle/>
          <a:p>
            <a:pPr algn="ctr"/>
            <a:r>
              <a:rPr lang="en-US" sz="2000" dirty="0"/>
              <a:t>“WAIT TO START” for EV</a:t>
            </a:r>
          </a:p>
        </p:txBody>
      </p:sp>
      <p:sp>
        <p:nvSpPr>
          <p:cNvPr id="10" name="Slide Number Placeholder 9"/>
          <p:cNvSpPr>
            <a:spLocks noGrp="1"/>
          </p:cNvSpPr>
          <p:nvPr>
            <p:ph type="sldNum" sz="quarter" idx="12"/>
          </p:nvPr>
        </p:nvSpPr>
        <p:spPr/>
        <p:txBody>
          <a:bodyPr/>
          <a:lstStyle/>
          <a:p>
            <a:fld id="{C554EB52-A39F-1E42-ACC2-3A5CA4B651D3}" type="slidenum">
              <a:rPr lang="en-US" smtClean="0"/>
              <a:t>1</a:t>
            </a:fld>
            <a:endParaRPr lang="en-US" dirty="0"/>
          </a:p>
        </p:txBody>
      </p:sp>
      <p:sp>
        <p:nvSpPr>
          <p:cNvPr id="5" name="Title 4"/>
          <p:cNvSpPr>
            <a:spLocks noGrp="1"/>
          </p:cNvSpPr>
          <p:nvPr>
            <p:ph type="title"/>
          </p:nvPr>
        </p:nvSpPr>
        <p:spPr/>
        <p:txBody>
          <a:bodyPr>
            <a:normAutofit fontScale="90000"/>
          </a:bodyPr>
          <a:lstStyle/>
          <a:p>
            <a:r>
              <a:rPr lang="en-US" dirty="0"/>
              <a:t> Service </a:t>
            </a:r>
            <a:r>
              <a:rPr lang="en-US"/>
              <a:t>Update #22-1129</a:t>
            </a:r>
            <a:endParaRPr lang="en-US" dirty="0"/>
          </a:p>
        </p:txBody>
      </p:sp>
      <p:sp>
        <p:nvSpPr>
          <p:cNvPr id="7" name="Content Placeholder 6"/>
          <p:cNvSpPr>
            <a:spLocks noGrp="1"/>
          </p:cNvSpPr>
          <p:nvPr>
            <p:ph sz="quarter" idx="14"/>
          </p:nvPr>
        </p:nvSpPr>
        <p:spPr>
          <a:xfrm>
            <a:off x="303711" y="3969579"/>
            <a:ext cx="6281057" cy="3609023"/>
          </a:xfrm>
        </p:spPr>
        <p:txBody>
          <a:bodyPr>
            <a:normAutofit fontScale="92500"/>
          </a:bodyPr>
          <a:lstStyle/>
          <a:p>
            <a:pPr marL="0" indent="0" algn="just">
              <a:buNone/>
            </a:pPr>
            <a:r>
              <a:rPr lang="en-US" sz="1600" dirty="0"/>
              <a:t>With the newest generation EV product, Blue Bird recently released a recommended “Starting Procedure” in the form of a “Service Memorandum” (#SM2203) as it had been noted that rapid re-cycling of the ignition switch could damage the System </a:t>
            </a:r>
            <a:r>
              <a:rPr lang="en-US" sz="1600" dirty="0">
                <a:solidFill>
                  <a:srgbClr val="80807D"/>
                </a:solidFill>
              </a:rPr>
              <a:t>Control Module (SCM). Please see FIGURE #1</a:t>
            </a:r>
          </a:p>
          <a:p>
            <a:pPr marL="0" indent="0" algn="just">
              <a:buNone/>
            </a:pPr>
            <a:r>
              <a:rPr lang="en-US" sz="1600" dirty="0">
                <a:solidFill>
                  <a:srgbClr val="80807D"/>
                </a:solidFill>
              </a:rPr>
              <a:t>Seeing as the product is new </a:t>
            </a:r>
            <a:r>
              <a:rPr lang="en-US" sz="1600" dirty="0"/>
              <a:t>to the market and fully understanding the operation there are some inherent characteristics of the system that many drivers would not expect. One such feature is the “Wait to Start” light and fact that the icon for it would be unfamiliar from other vehicles powered by internal combustion engines.</a:t>
            </a:r>
          </a:p>
          <a:p>
            <a:pPr marL="0" indent="0" algn="just">
              <a:buNone/>
            </a:pPr>
            <a:r>
              <a:rPr lang="en-US" sz="1600" dirty="0"/>
              <a:t>Therefore, after consideration of how we should address communicating these items best especially seeing as we have a number of Demos traveling the roads of New York State and ensuring that those drivers interested in driving an EV unit would have knowledge of the operation we have developed decals which are placed in view  of the driver.</a:t>
            </a:r>
          </a:p>
          <a:p>
            <a:pPr marL="0" indent="0" algn="just">
              <a:buNone/>
            </a:pPr>
            <a:endParaRPr lang="en-US" dirty="0"/>
          </a:p>
        </p:txBody>
      </p:sp>
      <p:sp>
        <p:nvSpPr>
          <p:cNvPr id="9" name="Text Placeholder 8"/>
          <p:cNvSpPr>
            <a:spLocks noGrp="1"/>
          </p:cNvSpPr>
          <p:nvPr>
            <p:ph type="body" sz="quarter" idx="16"/>
          </p:nvPr>
        </p:nvSpPr>
        <p:spPr/>
        <p:txBody>
          <a:bodyPr/>
          <a:lstStyle/>
          <a:p>
            <a:r>
              <a:rPr lang="en-US" dirty="0"/>
              <a:t>Proper Starting Procedure for Blue Bird EV</a:t>
            </a:r>
          </a:p>
        </p:txBody>
      </p:sp>
      <p:pic>
        <p:nvPicPr>
          <p:cNvPr id="6" name="Picture 5">
            <a:extLst>
              <a:ext uri="{FF2B5EF4-FFF2-40B4-BE49-F238E27FC236}">
                <a16:creationId xmlns:a16="http://schemas.microsoft.com/office/drawing/2014/main" id="{7A7A930D-400C-17D3-DCA4-E6031B9EF48C}"/>
              </a:ext>
            </a:extLst>
          </p:cNvPr>
          <p:cNvPicPr>
            <a:picLocks noChangeAspect="1"/>
          </p:cNvPicPr>
          <p:nvPr/>
        </p:nvPicPr>
        <p:blipFill>
          <a:blip r:embed="rId2"/>
          <a:stretch>
            <a:fillRect/>
          </a:stretch>
        </p:blipFill>
        <p:spPr>
          <a:xfrm>
            <a:off x="15240" y="2429348"/>
            <a:ext cx="6858000" cy="1162658"/>
          </a:xfrm>
          <a:prstGeom prst="rect">
            <a:avLst/>
          </a:prstGeom>
        </p:spPr>
      </p:pic>
    </p:spTree>
    <p:extLst>
      <p:ext uri="{BB962C8B-B14F-4D97-AF65-F5344CB8AC3E}">
        <p14:creationId xmlns:p14="http://schemas.microsoft.com/office/powerpoint/2010/main" val="34845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F85286E-A466-48E5-8DF0-88217FDE185F}"/>
              </a:ext>
            </a:extLst>
          </p:cNvPr>
          <p:cNvSpPr>
            <a:spLocks noGrp="1"/>
          </p:cNvSpPr>
          <p:nvPr>
            <p:ph type="sldNum" sz="quarter" idx="12"/>
          </p:nvPr>
        </p:nvSpPr>
        <p:spPr/>
        <p:txBody>
          <a:bodyPr/>
          <a:lstStyle/>
          <a:p>
            <a:fld id="{C554EB52-A39F-1E42-ACC2-3A5CA4B651D3}" type="slidenum">
              <a:rPr lang="en-US" smtClean="0"/>
              <a:pPr/>
              <a:t>2</a:t>
            </a:fld>
            <a:endParaRPr lang="en-US" dirty="0"/>
          </a:p>
        </p:txBody>
      </p:sp>
      <p:pic>
        <p:nvPicPr>
          <p:cNvPr id="8" name="Picture 7">
            <a:extLst>
              <a:ext uri="{FF2B5EF4-FFF2-40B4-BE49-F238E27FC236}">
                <a16:creationId xmlns:a16="http://schemas.microsoft.com/office/drawing/2014/main" id="{EA4D64B4-3219-5FE7-CA4B-A6363201A1E2}"/>
              </a:ext>
            </a:extLst>
          </p:cNvPr>
          <p:cNvPicPr>
            <a:picLocks noChangeAspect="1"/>
          </p:cNvPicPr>
          <p:nvPr/>
        </p:nvPicPr>
        <p:blipFill>
          <a:blip r:embed="rId2"/>
          <a:stretch>
            <a:fillRect/>
          </a:stretch>
        </p:blipFill>
        <p:spPr>
          <a:xfrm>
            <a:off x="0" y="2670048"/>
            <a:ext cx="6858000" cy="4387539"/>
          </a:xfrm>
          <a:prstGeom prst="rect">
            <a:avLst/>
          </a:prstGeom>
        </p:spPr>
      </p:pic>
      <p:sp>
        <p:nvSpPr>
          <p:cNvPr id="13" name="TextBox 12">
            <a:extLst>
              <a:ext uri="{FF2B5EF4-FFF2-40B4-BE49-F238E27FC236}">
                <a16:creationId xmlns:a16="http://schemas.microsoft.com/office/drawing/2014/main" id="{7C0EC5BB-DD0A-871A-943F-D5894C568F02}"/>
              </a:ext>
            </a:extLst>
          </p:cNvPr>
          <p:cNvSpPr txBox="1"/>
          <p:nvPr/>
        </p:nvSpPr>
        <p:spPr>
          <a:xfrm>
            <a:off x="2916602" y="7057587"/>
            <a:ext cx="1244251" cy="338554"/>
          </a:xfrm>
          <a:prstGeom prst="rect">
            <a:avLst/>
          </a:prstGeom>
          <a:noFill/>
        </p:spPr>
        <p:txBody>
          <a:bodyPr wrap="none" rtlCol="0">
            <a:spAutoFit/>
          </a:bodyPr>
          <a:lstStyle/>
          <a:p>
            <a:r>
              <a:rPr lang="en-US" dirty="0"/>
              <a:t>FIGURE #1</a:t>
            </a:r>
          </a:p>
        </p:txBody>
      </p:sp>
      <p:sp>
        <p:nvSpPr>
          <p:cNvPr id="14" name="Content Placeholder 6">
            <a:extLst>
              <a:ext uri="{FF2B5EF4-FFF2-40B4-BE49-F238E27FC236}">
                <a16:creationId xmlns:a16="http://schemas.microsoft.com/office/drawing/2014/main" id="{0A3B0986-EE8B-D176-E02F-1753737E0A29}"/>
              </a:ext>
            </a:extLst>
          </p:cNvPr>
          <p:cNvSpPr txBox="1">
            <a:spLocks/>
          </p:cNvSpPr>
          <p:nvPr/>
        </p:nvSpPr>
        <p:spPr>
          <a:xfrm>
            <a:off x="288470" y="280485"/>
            <a:ext cx="6281057" cy="2157915"/>
          </a:xfrm>
          <a:prstGeom prst="rect">
            <a:avLst/>
          </a:prstGeom>
        </p:spPr>
        <p:txBody>
          <a:bodyPr vert="horz" lIns="82058" tIns="41029" rIns="82058" bIns="41029" rtlCol="0">
            <a:normAutofit/>
          </a:bodyPr>
          <a:lstStyle>
            <a:lvl1pPr marL="307718" indent="-307718" algn="l" defTabSz="410291" rtl="0" eaLnBrk="1" latinLnBrk="0" hangingPunct="1">
              <a:spcBef>
                <a:spcPct val="20000"/>
              </a:spcBef>
              <a:buFont typeface="Arial"/>
              <a:buChar char="•"/>
              <a:defRPr sz="2900" kern="1200">
                <a:solidFill>
                  <a:schemeClr val="tx1"/>
                </a:solidFill>
                <a:latin typeface="+mn-lt"/>
                <a:ea typeface="+mn-ea"/>
                <a:cs typeface="+mn-cs"/>
              </a:defRPr>
            </a:lvl1pPr>
            <a:lvl2pPr marL="666723" indent="-256432" algn="l" defTabSz="410291" rtl="0" eaLnBrk="1" latinLnBrk="0" hangingPunct="1">
              <a:spcBef>
                <a:spcPct val="20000"/>
              </a:spcBef>
              <a:buFont typeface="Arial"/>
              <a:buChar char="–"/>
              <a:defRPr sz="2500" kern="1200">
                <a:solidFill>
                  <a:schemeClr val="tx1"/>
                </a:solidFill>
                <a:latin typeface="+mn-lt"/>
                <a:ea typeface="+mn-ea"/>
                <a:cs typeface="+mn-cs"/>
              </a:defRPr>
            </a:lvl2pPr>
            <a:lvl3pPr marL="1025728" indent="-205146" algn="l" defTabSz="410291" rtl="0" eaLnBrk="1" latinLnBrk="0" hangingPunct="1">
              <a:spcBef>
                <a:spcPct val="20000"/>
              </a:spcBef>
              <a:buFont typeface="Arial"/>
              <a:buChar char="•"/>
              <a:defRPr sz="2200" kern="1200">
                <a:solidFill>
                  <a:schemeClr val="tx1"/>
                </a:solidFill>
                <a:latin typeface="+mn-lt"/>
                <a:ea typeface="+mn-ea"/>
                <a:cs typeface="+mn-cs"/>
              </a:defRPr>
            </a:lvl3pPr>
            <a:lvl4pPr marL="1436019" indent="-205146" algn="l" defTabSz="410291" rtl="0" eaLnBrk="1" latinLnBrk="0" hangingPunct="1">
              <a:spcBef>
                <a:spcPct val="20000"/>
              </a:spcBef>
              <a:buFont typeface="Arial"/>
              <a:buChar char="–"/>
              <a:defRPr sz="1800" kern="1200">
                <a:solidFill>
                  <a:schemeClr val="tx1"/>
                </a:solidFill>
                <a:latin typeface="+mn-lt"/>
                <a:ea typeface="+mn-ea"/>
                <a:cs typeface="+mn-cs"/>
              </a:defRPr>
            </a:lvl4pPr>
            <a:lvl5pPr marL="1846311" indent="-205146" algn="l" defTabSz="410291" rtl="0" eaLnBrk="1" latinLnBrk="0" hangingPunct="1">
              <a:spcBef>
                <a:spcPct val="20000"/>
              </a:spcBef>
              <a:buFont typeface="Arial"/>
              <a:buChar char="»"/>
              <a:defRPr sz="1800" kern="1200">
                <a:solidFill>
                  <a:schemeClr val="tx1"/>
                </a:solidFill>
                <a:latin typeface="+mn-lt"/>
                <a:ea typeface="+mn-ea"/>
                <a:cs typeface="+mn-cs"/>
              </a:defRPr>
            </a:lvl5pPr>
            <a:lvl6pPr marL="2256602" indent="-205146" algn="l" defTabSz="410291" rtl="0" eaLnBrk="1" latinLnBrk="0" hangingPunct="1">
              <a:spcBef>
                <a:spcPct val="20000"/>
              </a:spcBef>
              <a:buFont typeface="Arial"/>
              <a:buChar char="•"/>
              <a:defRPr sz="1800" kern="1200">
                <a:solidFill>
                  <a:schemeClr val="tx1"/>
                </a:solidFill>
                <a:latin typeface="+mn-lt"/>
                <a:ea typeface="+mn-ea"/>
                <a:cs typeface="+mn-cs"/>
              </a:defRPr>
            </a:lvl6pPr>
            <a:lvl7pPr marL="2666893" indent="-205146" algn="l" defTabSz="410291" rtl="0" eaLnBrk="1" latinLnBrk="0" hangingPunct="1">
              <a:spcBef>
                <a:spcPct val="20000"/>
              </a:spcBef>
              <a:buFont typeface="Arial"/>
              <a:buChar char="•"/>
              <a:defRPr sz="1800" kern="1200">
                <a:solidFill>
                  <a:schemeClr val="tx1"/>
                </a:solidFill>
                <a:latin typeface="+mn-lt"/>
                <a:ea typeface="+mn-ea"/>
                <a:cs typeface="+mn-cs"/>
              </a:defRPr>
            </a:lvl7pPr>
            <a:lvl8pPr marL="3077185" indent="-205146" algn="l" defTabSz="410291" rtl="0" eaLnBrk="1" latinLnBrk="0" hangingPunct="1">
              <a:spcBef>
                <a:spcPct val="20000"/>
              </a:spcBef>
              <a:buFont typeface="Arial"/>
              <a:buChar char="•"/>
              <a:defRPr sz="1800" kern="1200">
                <a:solidFill>
                  <a:schemeClr val="tx1"/>
                </a:solidFill>
                <a:latin typeface="+mn-lt"/>
                <a:ea typeface="+mn-ea"/>
                <a:cs typeface="+mn-cs"/>
              </a:defRPr>
            </a:lvl8pPr>
            <a:lvl9pPr marL="3487476" indent="-205146" algn="l" defTabSz="410291" rtl="0" eaLnBrk="1" latinLnBrk="0" hangingPunct="1">
              <a:spcBef>
                <a:spcPct val="20000"/>
              </a:spcBef>
              <a:buFont typeface="Arial"/>
              <a:buChar char="•"/>
              <a:defRPr sz="1800" kern="1200">
                <a:solidFill>
                  <a:schemeClr val="tx1"/>
                </a:solidFill>
                <a:latin typeface="+mn-lt"/>
                <a:ea typeface="+mn-ea"/>
                <a:cs typeface="+mn-cs"/>
              </a:defRPr>
            </a:lvl9pPr>
          </a:lstStyle>
          <a:p>
            <a:pPr marL="0" indent="0" algn="just">
              <a:buFont typeface="Arial"/>
              <a:buNone/>
            </a:pPr>
            <a:r>
              <a:rPr lang="en-US" sz="1600" dirty="0">
                <a:solidFill>
                  <a:schemeClr val="bg1">
                    <a:lumMod val="50000"/>
                  </a:schemeClr>
                </a:solidFill>
              </a:rPr>
              <a:t>Utilizing Service Memorandum #SM2203, we first felt the need to inform drivers of the “Wait to Start” icon and light so we have a small decal (FIGURE #2/PART #453) which we are placing at the right lower corner of the dash near the key switch so that drivers are aware when starting the unit. We have also taken the procedures and made another decal (FIGURE #3/PART #454) which will be place in the center of the dash.</a:t>
            </a:r>
          </a:p>
          <a:p>
            <a:pPr marL="0" indent="0" algn="just">
              <a:buFont typeface="Arial"/>
              <a:buNone/>
            </a:pPr>
            <a:r>
              <a:rPr lang="en-US" sz="1600" dirty="0">
                <a:solidFill>
                  <a:schemeClr val="bg1">
                    <a:lumMod val="50000"/>
                  </a:schemeClr>
                </a:solidFill>
              </a:rPr>
              <a:t>Both these can be seen as installed on a unit in FIGURE #4.</a:t>
            </a:r>
            <a:endParaRPr lang="en-US" dirty="0"/>
          </a:p>
        </p:txBody>
      </p:sp>
    </p:spTree>
    <p:extLst>
      <p:ext uri="{BB962C8B-B14F-4D97-AF65-F5344CB8AC3E}">
        <p14:creationId xmlns:p14="http://schemas.microsoft.com/office/powerpoint/2010/main" val="1153007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F85286E-A466-48E5-8DF0-88217FDE185F}"/>
              </a:ext>
            </a:extLst>
          </p:cNvPr>
          <p:cNvSpPr>
            <a:spLocks noGrp="1"/>
          </p:cNvSpPr>
          <p:nvPr>
            <p:ph type="sldNum" sz="quarter" idx="12"/>
          </p:nvPr>
        </p:nvSpPr>
        <p:spPr/>
        <p:txBody>
          <a:bodyPr/>
          <a:lstStyle/>
          <a:p>
            <a:fld id="{C554EB52-A39F-1E42-ACC2-3A5CA4B651D3}" type="slidenum">
              <a:rPr lang="en-US" smtClean="0"/>
              <a:pPr/>
              <a:t>3</a:t>
            </a:fld>
            <a:endParaRPr lang="en-US" dirty="0"/>
          </a:p>
        </p:txBody>
      </p:sp>
      <p:pic>
        <p:nvPicPr>
          <p:cNvPr id="10" name="Picture 9">
            <a:extLst>
              <a:ext uri="{FF2B5EF4-FFF2-40B4-BE49-F238E27FC236}">
                <a16:creationId xmlns:a16="http://schemas.microsoft.com/office/drawing/2014/main" id="{7E7036F8-07FA-C279-BCFF-F780F2829E39}"/>
              </a:ext>
            </a:extLst>
          </p:cNvPr>
          <p:cNvPicPr>
            <a:picLocks noChangeAspect="1"/>
          </p:cNvPicPr>
          <p:nvPr/>
        </p:nvPicPr>
        <p:blipFill>
          <a:blip r:embed="rId2"/>
          <a:stretch>
            <a:fillRect/>
          </a:stretch>
        </p:blipFill>
        <p:spPr>
          <a:xfrm>
            <a:off x="2185984" y="669013"/>
            <a:ext cx="2486025" cy="933450"/>
          </a:xfrm>
          <a:prstGeom prst="rect">
            <a:avLst/>
          </a:prstGeom>
        </p:spPr>
      </p:pic>
      <p:pic>
        <p:nvPicPr>
          <p:cNvPr id="12" name="Picture 11">
            <a:extLst>
              <a:ext uri="{FF2B5EF4-FFF2-40B4-BE49-F238E27FC236}">
                <a16:creationId xmlns:a16="http://schemas.microsoft.com/office/drawing/2014/main" id="{9ADC856C-C638-168B-83B5-09B494D09A65}"/>
              </a:ext>
            </a:extLst>
          </p:cNvPr>
          <p:cNvPicPr>
            <a:picLocks noChangeAspect="1"/>
          </p:cNvPicPr>
          <p:nvPr/>
        </p:nvPicPr>
        <p:blipFill>
          <a:blip r:embed="rId3"/>
          <a:stretch>
            <a:fillRect/>
          </a:stretch>
        </p:blipFill>
        <p:spPr>
          <a:xfrm>
            <a:off x="304796" y="2530588"/>
            <a:ext cx="6248400" cy="3867150"/>
          </a:xfrm>
          <a:prstGeom prst="rect">
            <a:avLst/>
          </a:prstGeom>
        </p:spPr>
      </p:pic>
      <p:sp>
        <p:nvSpPr>
          <p:cNvPr id="2" name="Rectangle 1">
            <a:extLst>
              <a:ext uri="{FF2B5EF4-FFF2-40B4-BE49-F238E27FC236}">
                <a16:creationId xmlns:a16="http://schemas.microsoft.com/office/drawing/2014/main" id="{4B280664-3E62-C25D-3A0A-88902FA73443}"/>
              </a:ext>
            </a:extLst>
          </p:cNvPr>
          <p:cNvSpPr/>
          <p:nvPr/>
        </p:nvSpPr>
        <p:spPr>
          <a:xfrm>
            <a:off x="304796" y="2463962"/>
            <a:ext cx="6248400" cy="4000403"/>
          </a:xfrm>
          <a:prstGeom prst="rect">
            <a:avLst/>
          </a:prstGeom>
          <a:noFill/>
          <a:ln>
            <a:solidFill>
              <a:schemeClr val="tx1">
                <a:lumMod val="95000"/>
                <a:lumOff val="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D6F0E896-5E99-867D-4C85-11A7912DC7AA}"/>
              </a:ext>
            </a:extLst>
          </p:cNvPr>
          <p:cNvSpPr txBox="1"/>
          <p:nvPr/>
        </p:nvSpPr>
        <p:spPr>
          <a:xfrm>
            <a:off x="2806873" y="1669089"/>
            <a:ext cx="1244251" cy="338554"/>
          </a:xfrm>
          <a:prstGeom prst="rect">
            <a:avLst/>
          </a:prstGeom>
          <a:noFill/>
        </p:spPr>
        <p:txBody>
          <a:bodyPr wrap="none" rtlCol="0">
            <a:spAutoFit/>
          </a:bodyPr>
          <a:lstStyle/>
          <a:p>
            <a:r>
              <a:rPr lang="en-US" dirty="0"/>
              <a:t>FIGURE #2</a:t>
            </a:r>
          </a:p>
        </p:txBody>
      </p:sp>
      <p:sp>
        <p:nvSpPr>
          <p:cNvPr id="5" name="TextBox 4">
            <a:extLst>
              <a:ext uri="{FF2B5EF4-FFF2-40B4-BE49-F238E27FC236}">
                <a16:creationId xmlns:a16="http://schemas.microsoft.com/office/drawing/2014/main" id="{FA65C702-BE20-1B5C-0D1A-E15859BF33A9}"/>
              </a:ext>
            </a:extLst>
          </p:cNvPr>
          <p:cNvSpPr txBox="1"/>
          <p:nvPr/>
        </p:nvSpPr>
        <p:spPr>
          <a:xfrm>
            <a:off x="2806872" y="6464365"/>
            <a:ext cx="1244251" cy="338554"/>
          </a:xfrm>
          <a:prstGeom prst="rect">
            <a:avLst/>
          </a:prstGeom>
          <a:noFill/>
        </p:spPr>
        <p:txBody>
          <a:bodyPr wrap="none" rtlCol="0">
            <a:spAutoFit/>
          </a:bodyPr>
          <a:lstStyle/>
          <a:p>
            <a:r>
              <a:rPr lang="en-US" dirty="0"/>
              <a:t>FIGURE #3</a:t>
            </a:r>
          </a:p>
        </p:txBody>
      </p:sp>
    </p:spTree>
    <p:extLst>
      <p:ext uri="{BB962C8B-B14F-4D97-AF65-F5344CB8AC3E}">
        <p14:creationId xmlns:p14="http://schemas.microsoft.com/office/powerpoint/2010/main" val="1462790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F85286E-A466-48E5-8DF0-88217FDE185F}"/>
              </a:ext>
            </a:extLst>
          </p:cNvPr>
          <p:cNvSpPr>
            <a:spLocks noGrp="1"/>
          </p:cNvSpPr>
          <p:nvPr>
            <p:ph type="sldNum" sz="quarter" idx="12"/>
          </p:nvPr>
        </p:nvSpPr>
        <p:spPr/>
        <p:txBody>
          <a:bodyPr/>
          <a:lstStyle/>
          <a:p>
            <a:fld id="{C554EB52-A39F-1E42-ACC2-3A5CA4B651D3}" type="slidenum">
              <a:rPr lang="en-US" smtClean="0"/>
              <a:pPr/>
              <a:t>4</a:t>
            </a:fld>
            <a:endParaRPr lang="en-US" dirty="0"/>
          </a:p>
        </p:txBody>
      </p:sp>
      <p:pic>
        <p:nvPicPr>
          <p:cNvPr id="7" name="Picture 6">
            <a:extLst>
              <a:ext uri="{FF2B5EF4-FFF2-40B4-BE49-F238E27FC236}">
                <a16:creationId xmlns:a16="http://schemas.microsoft.com/office/drawing/2014/main" id="{92452EA4-9BB4-CE37-9B0B-ADC0D0E1D007}"/>
              </a:ext>
            </a:extLst>
          </p:cNvPr>
          <p:cNvPicPr>
            <a:picLocks noChangeAspect="1"/>
          </p:cNvPicPr>
          <p:nvPr/>
        </p:nvPicPr>
        <p:blipFill>
          <a:blip r:embed="rId2"/>
          <a:stretch>
            <a:fillRect/>
          </a:stretch>
        </p:blipFill>
        <p:spPr>
          <a:xfrm>
            <a:off x="400050" y="168783"/>
            <a:ext cx="6057900" cy="4514850"/>
          </a:xfrm>
          <a:prstGeom prst="rect">
            <a:avLst/>
          </a:prstGeom>
        </p:spPr>
      </p:pic>
      <p:sp>
        <p:nvSpPr>
          <p:cNvPr id="8" name="TextBox 7">
            <a:extLst>
              <a:ext uri="{FF2B5EF4-FFF2-40B4-BE49-F238E27FC236}">
                <a16:creationId xmlns:a16="http://schemas.microsoft.com/office/drawing/2014/main" id="{5415813E-1BB5-42D3-A338-56136284B3C1}"/>
              </a:ext>
            </a:extLst>
          </p:cNvPr>
          <p:cNvSpPr txBox="1"/>
          <p:nvPr/>
        </p:nvSpPr>
        <p:spPr>
          <a:xfrm>
            <a:off x="2806874" y="4890403"/>
            <a:ext cx="1244251" cy="338554"/>
          </a:xfrm>
          <a:prstGeom prst="rect">
            <a:avLst/>
          </a:prstGeom>
          <a:noFill/>
        </p:spPr>
        <p:txBody>
          <a:bodyPr wrap="none" rtlCol="0">
            <a:spAutoFit/>
          </a:bodyPr>
          <a:lstStyle/>
          <a:p>
            <a:r>
              <a:rPr lang="en-US" dirty="0"/>
              <a:t>FIGURE #4</a:t>
            </a:r>
          </a:p>
        </p:txBody>
      </p:sp>
    </p:spTree>
    <p:extLst>
      <p:ext uri="{BB962C8B-B14F-4D97-AF65-F5344CB8AC3E}">
        <p14:creationId xmlns:p14="http://schemas.microsoft.com/office/powerpoint/2010/main" val="1593057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541" y="308242"/>
            <a:ext cx="6083585" cy="721286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Slide Number Placeholder 1"/>
          <p:cNvSpPr>
            <a:spLocks noGrp="1"/>
          </p:cNvSpPr>
          <p:nvPr>
            <p:ph type="sldNum" sz="quarter" idx="12"/>
          </p:nvPr>
        </p:nvSpPr>
        <p:spPr/>
        <p:txBody>
          <a:bodyPr/>
          <a:lstStyle/>
          <a:p>
            <a:fld id="{C554EB52-A39F-1E42-ACC2-3A5CA4B651D3}" type="slidenum">
              <a:rPr lang="en-US" smtClean="0"/>
              <a:pPr/>
              <a:t>5</a:t>
            </a:fld>
            <a:endParaRPr lang="en-US" dirty="0"/>
          </a:p>
        </p:txBody>
      </p:sp>
      <p:sp>
        <p:nvSpPr>
          <p:cNvPr id="4" name="Content Placeholder 3"/>
          <p:cNvSpPr>
            <a:spLocks noGrp="1"/>
          </p:cNvSpPr>
          <p:nvPr>
            <p:ph sz="quarter" idx="13"/>
          </p:nvPr>
        </p:nvSpPr>
        <p:spPr>
          <a:xfrm>
            <a:off x="357539" y="308242"/>
            <a:ext cx="6083585" cy="641143"/>
          </a:xfrm>
        </p:spPr>
        <p:txBody>
          <a:bodyPr>
            <a:normAutofit/>
          </a:bodyPr>
          <a:lstStyle/>
          <a:p>
            <a:r>
              <a:rPr lang="en-US" sz="1800" dirty="0"/>
              <a:t>CONTACT ANY OF OUR SERVICE LOCATIONS WITH QUESTIONS</a:t>
            </a:r>
          </a:p>
          <a:p>
            <a:endParaRPr lang="en-US" dirty="0"/>
          </a:p>
        </p:txBody>
      </p:sp>
      <p:sp>
        <p:nvSpPr>
          <p:cNvPr id="7" name="TextBox 6">
            <a:extLst>
              <a:ext uri="{FF2B5EF4-FFF2-40B4-BE49-F238E27FC236}">
                <a16:creationId xmlns:a16="http://schemas.microsoft.com/office/drawing/2014/main" id="{9A8286D0-4476-4CFE-A506-198A97A64E39}"/>
              </a:ext>
            </a:extLst>
          </p:cNvPr>
          <p:cNvSpPr txBox="1"/>
          <p:nvPr/>
        </p:nvSpPr>
        <p:spPr>
          <a:xfrm>
            <a:off x="1803682" y="984921"/>
            <a:ext cx="3191297" cy="6678751"/>
          </a:xfrm>
          <a:prstGeom prst="rect">
            <a:avLst/>
          </a:prstGeom>
          <a:noFill/>
        </p:spPr>
        <p:txBody>
          <a:bodyPr wrap="square" rtlCol="0">
            <a:spAutoFit/>
          </a:bodyPr>
          <a:lstStyle/>
          <a:p>
            <a:pPr algn="ctr"/>
            <a:endParaRPr lang="en-US" sz="1400" b="1" dirty="0">
              <a:solidFill>
                <a:srgbClr val="0B3588"/>
              </a:solidFill>
            </a:endParaRPr>
          </a:p>
          <a:p>
            <a:pPr algn="ctr"/>
            <a:r>
              <a:rPr lang="en-US" sz="1400" b="1" dirty="0">
                <a:solidFill>
                  <a:srgbClr val="0B3588"/>
                </a:solidFill>
              </a:rPr>
              <a:t>Director of Service </a:t>
            </a:r>
          </a:p>
          <a:p>
            <a:pPr algn="ctr"/>
            <a:r>
              <a:rPr lang="en-US" sz="1400" b="1" dirty="0">
                <a:solidFill>
                  <a:srgbClr val="0B3588"/>
                </a:solidFill>
              </a:rPr>
              <a:t>Ryan Hemund </a:t>
            </a:r>
            <a:r>
              <a:rPr lang="en-US" sz="1400" dirty="0">
                <a:solidFill>
                  <a:srgbClr val="0B3588"/>
                </a:solidFill>
              </a:rPr>
              <a:t> </a:t>
            </a:r>
          </a:p>
          <a:p>
            <a:pPr algn="ctr"/>
            <a:r>
              <a:rPr lang="en-US" sz="1400" dirty="0">
                <a:solidFill>
                  <a:srgbClr val="0B3588"/>
                </a:solidFill>
                <a:hlinkClick r:id="rId3">
                  <a:extLst>
                    <a:ext uri="{A12FA001-AC4F-418D-AE19-62706E023703}">
                      <ahyp:hlinkClr xmlns:ahyp="http://schemas.microsoft.com/office/drawing/2018/hyperlinkcolor" val="tx"/>
                    </a:ext>
                  </a:extLst>
                </a:hlinkClick>
              </a:rPr>
              <a:t>rhemund@newyorkbussales.com</a:t>
            </a:r>
            <a:r>
              <a:rPr lang="en-US" sz="1400" dirty="0">
                <a:solidFill>
                  <a:srgbClr val="0B3588"/>
                </a:solidFill>
              </a:rPr>
              <a:t>	</a:t>
            </a:r>
          </a:p>
          <a:p>
            <a:pPr algn="ctr"/>
            <a:endParaRPr lang="en-US" sz="900" dirty="0">
              <a:solidFill>
                <a:srgbClr val="0B3588"/>
              </a:solidFill>
            </a:endParaRPr>
          </a:p>
          <a:p>
            <a:pPr algn="ctr"/>
            <a:r>
              <a:rPr lang="fi-FI" sz="1400" b="1" dirty="0">
                <a:solidFill>
                  <a:srgbClr val="0B3588"/>
                </a:solidFill>
              </a:rPr>
              <a:t>Chittenango: 800-962-5768</a:t>
            </a:r>
          </a:p>
          <a:p>
            <a:pPr algn="ctr"/>
            <a:endParaRPr lang="fi-FI" sz="800" dirty="0">
              <a:solidFill>
                <a:srgbClr val="0B3588"/>
              </a:solidFill>
            </a:endParaRPr>
          </a:p>
          <a:p>
            <a:pPr algn="ctr"/>
            <a:r>
              <a:rPr lang="fi-FI" sz="1400" dirty="0">
                <a:solidFill>
                  <a:srgbClr val="0B3588"/>
                </a:solidFill>
              </a:rPr>
              <a:t>Daryl Wallace</a:t>
            </a:r>
          </a:p>
          <a:p>
            <a:pPr algn="ctr"/>
            <a:r>
              <a:rPr lang="fi-FI" sz="1400" dirty="0">
                <a:solidFill>
                  <a:srgbClr val="0B3588"/>
                </a:solidFill>
                <a:hlinkClick r:id="rId4">
                  <a:extLst>
                    <a:ext uri="{A12FA001-AC4F-418D-AE19-62706E023703}">
                      <ahyp:hlinkClr xmlns:ahyp="http://schemas.microsoft.com/office/drawing/2018/hyperlinkcolor" val="tx"/>
                    </a:ext>
                  </a:extLst>
                </a:hlinkClick>
              </a:rPr>
              <a:t>dwallace@newyorkbussales.com</a:t>
            </a:r>
            <a:endParaRPr lang="fi-FI" sz="1400" dirty="0">
              <a:solidFill>
                <a:srgbClr val="0B3588"/>
              </a:solidFill>
            </a:endParaRPr>
          </a:p>
          <a:p>
            <a:pPr algn="ctr"/>
            <a:endParaRPr lang="fi-FI" sz="800" dirty="0">
              <a:solidFill>
                <a:srgbClr val="0B3588"/>
              </a:solidFill>
            </a:endParaRPr>
          </a:p>
          <a:p>
            <a:pPr algn="ctr"/>
            <a:r>
              <a:rPr lang="fi-FI" sz="1400" dirty="0">
                <a:solidFill>
                  <a:srgbClr val="0B3588"/>
                </a:solidFill>
              </a:rPr>
              <a:t>Brian Lamaitis	</a:t>
            </a:r>
          </a:p>
          <a:p>
            <a:pPr algn="ctr"/>
            <a:r>
              <a:rPr lang="fi-FI" sz="1400" dirty="0">
                <a:solidFill>
                  <a:srgbClr val="0B3588"/>
                </a:solidFill>
                <a:hlinkClick r:id="rId5">
                  <a:extLst>
                    <a:ext uri="{A12FA001-AC4F-418D-AE19-62706E023703}">
                      <ahyp:hlinkClr xmlns:ahyp="http://schemas.microsoft.com/office/drawing/2018/hyperlinkcolor" val="tx"/>
                    </a:ext>
                  </a:extLst>
                </a:hlinkClick>
              </a:rPr>
              <a:t>blamaitis@newyorkbussales.com</a:t>
            </a:r>
            <a:r>
              <a:rPr lang="fi-FI" sz="1400" dirty="0">
                <a:solidFill>
                  <a:srgbClr val="0B3588"/>
                </a:solidFill>
              </a:rPr>
              <a:t> </a:t>
            </a:r>
          </a:p>
          <a:p>
            <a:pPr algn="ctr"/>
            <a:endParaRPr lang="fi-FI" sz="800" dirty="0">
              <a:solidFill>
                <a:srgbClr val="0B3588"/>
              </a:solidFill>
            </a:endParaRPr>
          </a:p>
          <a:p>
            <a:pPr algn="ctr"/>
            <a:r>
              <a:rPr lang="fi-FI" sz="1400" dirty="0">
                <a:solidFill>
                  <a:srgbClr val="0B3588"/>
                </a:solidFill>
              </a:rPr>
              <a:t>Bob Reith</a:t>
            </a:r>
          </a:p>
          <a:p>
            <a:pPr algn="ctr"/>
            <a:r>
              <a:rPr lang="fi-FI" sz="1400" dirty="0">
                <a:solidFill>
                  <a:srgbClr val="0B3588"/>
                </a:solidFill>
                <a:hlinkClick r:id="rId6">
                  <a:extLst>
                    <a:ext uri="{A12FA001-AC4F-418D-AE19-62706E023703}">
                      <ahyp:hlinkClr xmlns:ahyp="http://schemas.microsoft.com/office/drawing/2018/hyperlinkcolor" val="tx"/>
                    </a:ext>
                  </a:extLst>
                </a:hlinkClick>
              </a:rPr>
              <a:t>breith@newyorkbussales.com</a:t>
            </a:r>
            <a:endParaRPr lang="fi-FI" sz="1400" dirty="0">
              <a:solidFill>
                <a:srgbClr val="0B3588"/>
              </a:solidFill>
            </a:endParaRPr>
          </a:p>
          <a:p>
            <a:pPr algn="ctr"/>
            <a:endParaRPr lang="fi-FI" sz="800" dirty="0">
              <a:solidFill>
                <a:srgbClr val="0B3588"/>
              </a:solidFill>
              <a:hlinkClick r:id="rId7"/>
            </a:endParaRPr>
          </a:p>
          <a:p>
            <a:pPr algn="ctr"/>
            <a:r>
              <a:rPr lang="fi-FI" sz="1400" dirty="0">
                <a:solidFill>
                  <a:srgbClr val="0B3588"/>
                </a:solidFill>
              </a:rPr>
              <a:t>Phil Tucker</a:t>
            </a:r>
          </a:p>
          <a:p>
            <a:pPr algn="ctr"/>
            <a:r>
              <a:rPr lang="fi-FI" sz="1400" dirty="0">
                <a:solidFill>
                  <a:srgbClr val="0B3588"/>
                </a:solidFill>
                <a:hlinkClick r:id="rId8">
                  <a:extLst>
                    <a:ext uri="{A12FA001-AC4F-418D-AE19-62706E023703}">
                      <ahyp:hlinkClr xmlns:ahyp="http://schemas.microsoft.com/office/drawing/2018/hyperlinkcolor" val="tx"/>
                    </a:ext>
                  </a:extLst>
                </a:hlinkClick>
              </a:rPr>
              <a:t>ptucker@newyorkbussales.com</a:t>
            </a:r>
            <a:r>
              <a:rPr lang="fi-FI" sz="1400" dirty="0">
                <a:solidFill>
                  <a:srgbClr val="0B3588"/>
                </a:solidFill>
              </a:rPr>
              <a:t> 	</a:t>
            </a:r>
            <a:endParaRPr lang="fi-FI" sz="1400" dirty="0">
              <a:solidFill>
                <a:srgbClr val="0B3588"/>
              </a:solidFill>
              <a:hlinkClick r:id="rId9"/>
            </a:endParaRPr>
          </a:p>
          <a:p>
            <a:pPr algn="ctr"/>
            <a:r>
              <a:rPr lang="fi-FI" sz="1400" dirty="0">
                <a:solidFill>
                  <a:srgbClr val="0B3588"/>
                </a:solidFill>
              </a:rPr>
              <a:t> 	</a:t>
            </a:r>
            <a:endParaRPr lang="fi-FI" sz="1400" b="1" dirty="0">
              <a:solidFill>
                <a:srgbClr val="0B3588"/>
              </a:solidFill>
            </a:endParaRPr>
          </a:p>
          <a:p>
            <a:pPr algn="ctr"/>
            <a:r>
              <a:rPr lang="fi-FI" sz="1400" b="1" dirty="0">
                <a:solidFill>
                  <a:srgbClr val="0B3588"/>
                </a:solidFill>
              </a:rPr>
              <a:t>Albany: 866-867-1100</a:t>
            </a:r>
          </a:p>
          <a:p>
            <a:pPr algn="ctr"/>
            <a:endParaRPr lang="fi-FI" sz="800" dirty="0">
              <a:solidFill>
                <a:srgbClr val="0B3588"/>
              </a:solidFill>
            </a:endParaRPr>
          </a:p>
          <a:p>
            <a:pPr algn="ctr"/>
            <a:r>
              <a:rPr lang="fi-FI" sz="1400" dirty="0">
                <a:solidFill>
                  <a:srgbClr val="0B3588"/>
                </a:solidFill>
              </a:rPr>
              <a:t>Ben Reiling</a:t>
            </a:r>
          </a:p>
          <a:p>
            <a:pPr algn="ctr"/>
            <a:r>
              <a:rPr lang="fi-FI" sz="1400" dirty="0">
                <a:solidFill>
                  <a:srgbClr val="0B3588"/>
                </a:solidFill>
                <a:hlinkClick r:id="rId10">
                  <a:extLst>
                    <a:ext uri="{A12FA001-AC4F-418D-AE19-62706E023703}">
                      <ahyp:hlinkClr xmlns:ahyp="http://schemas.microsoft.com/office/drawing/2018/hyperlinkcolor" val="tx"/>
                    </a:ext>
                  </a:extLst>
                </a:hlinkClick>
              </a:rPr>
              <a:t>breiling@newyorkbussales.com</a:t>
            </a:r>
            <a:endParaRPr lang="fi-FI" sz="1400" dirty="0">
              <a:solidFill>
                <a:srgbClr val="0B3588"/>
              </a:solidFill>
            </a:endParaRPr>
          </a:p>
          <a:p>
            <a:pPr algn="ctr"/>
            <a:r>
              <a:rPr lang="fi-FI" sz="1400" dirty="0">
                <a:solidFill>
                  <a:srgbClr val="0B3588"/>
                </a:solidFill>
              </a:rPr>
              <a:t> </a:t>
            </a:r>
          </a:p>
          <a:p>
            <a:pPr algn="ctr"/>
            <a:r>
              <a:rPr lang="sv-SE" sz="1400" b="1" dirty="0">
                <a:solidFill>
                  <a:srgbClr val="0B3588"/>
                </a:solidFill>
              </a:rPr>
              <a:t>Rochester: 800-463-3232</a:t>
            </a:r>
          </a:p>
          <a:p>
            <a:pPr algn="ctr"/>
            <a:endParaRPr lang="sv-SE" sz="800" dirty="0">
              <a:solidFill>
                <a:srgbClr val="0B3588"/>
              </a:solidFill>
            </a:endParaRPr>
          </a:p>
          <a:p>
            <a:pPr algn="ctr"/>
            <a:r>
              <a:rPr lang="sv-SE" sz="1400" dirty="0">
                <a:solidFill>
                  <a:srgbClr val="0B3588"/>
                </a:solidFill>
              </a:rPr>
              <a:t>Brandon Shepard</a:t>
            </a:r>
          </a:p>
          <a:p>
            <a:pPr algn="ctr"/>
            <a:r>
              <a:rPr lang="sv-SE" sz="1400" dirty="0">
                <a:solidFill>
                  <a:srgbClr val="0B3588"/>
                </a:solidFill>
                <a:hlinkClick r:id="rId11">
                  <a:extLst>
                    <a:ext uri="{A12FA001-AC4F-418D-AE19-62706E023703}">
                      <ahyp:hlinkClr xmlns:ahyp="http://schemas.microsoft.com/office/drawing/2018/hyperlinkcolor" val="tx"/>
                    </a:ext>
                  </a:extLst>
                </a:hlinkClick>
              </a:rPr>
              <a:t>bshepard@newyorkbussales.com</a:t>
            </a:r>
            <a:endParaRPr lang="sv-SE" sz="1400" dirty="0">
              <a:solidFill>
                <a:srgbClr val="0B3588"/>
              </a:solidFill>
            </a:endParaRPr>
          </a:p>
          <a:p>
            <a:pPr algn="ctr"/>
            <a:endParaRPr lang="sv-SE" sz="1400" dirty="0">
              <a:solidFill>
                <a:srgbClr val="0B3588"/>
              </a:solidFill>
            </a:endParaRPr>
          </a:p>
          <a:p>
            <a:pPr algn="ctr"/>
            <a:r>
              <a:rPr lang="sv-SE" sz="1400" b="1" dirty="0">
                <a:solidFill>
                  <a:srgbClr val="0B3588"/>
                </a:solidFill>
              </a:rPr>
              <a:t>Middletown: 845-609-7070</a:t>
            </a:r>
          </a:p>
          <a:p>
            <a:pPr algn="ctr"/>
            <a:endParaRPr lang="sv-SE" sz="800" b="1" dirty="0">
              <a:solidFill>
                <a:srgbClr val="0B3588"/>
              </a:solidFill>
            </a:endParaRPr>
          </a:p>
          <a:p>
            <a:pPr algn="ctr"/>
            <a:r>
              <a:rPr lang="sv-SE" sz="1400" dirty="0">
                <a:solidFill>
                  <a:srgbClr val="0B3588"/>
                </a:solidFill>
              </a:rPr>
              <a:t>Moncia Mc Donald</a:t>
            </a:r>
          </a:p>
          <a:p>
            <a:pPr algn="ctr"/>
            <a:r>
              <a:rPr lang="sv-SE" sz="1300" dirty="0">
                <a:solidFill>
                  <a:srgbClr val="0B3588"/>
                </a:solidFill>
                <a:hlinkClick r:id="rId12">
                  <a:extLst>
                    <a:ext uri="{A12FA001-AC4F-418D-AE19-62706E023703}">
                      <ahyp:hlinkClr xmlns:ahyp="http://schemas.microsoft.com/office/drawing/2018/hyperlinkcolor" val="tx"/>
                    </a:ext>
                  </a:extLst>
                </a:hlinkClick>
              </a:rPr>
              <a:t>mmcdonald@newyorkbussales.com</a:t>
            </a:r>
            <a:r>
              <a:rPr lang="sv-SE" sz="1300" dirty="0">
                <a:solidFill>
                  <a:srgbClr val="0B3588"/>
                </a:solidFill>
              </a:rPr>
              <a:t> </a:t>
            </a:r>
          </a:p>
        </p:txBody>
      </p:sp>
      <p:sp>
        <p:nvSpPr>
          <p:cNvPr id="8" name="TextBox 7">
            <a:extLst>
              <a:ext uri="{FF2B5EF4-FFF2-40B4-BE49-F238E27FC236}">
                <a16:creationId xmlns:a16="http://schemas.microsoft.com/office/drawing/2014/main" id="{F6463A24-4FFB-4631-AF44-F2F5965455BB}"/>
              </a:ext>
            </a:extLst>
          </p:cNvPr>
          <p:cNvSpPr txBox="1"/>
          <p:nvPr/>
        </p:nvSpPr>
        <p:spPr>
          <a:xfrm>
            <a:off x="4658496" y="8303741"/>
            <a:ext cx="1782629" cy="584775"/>
          </a:xfrm>
          <a:prstGeom prst="rect">
            <a:avLst/>
          </a:prstGeom>
          <a:noFill/>
        </p:spPr>
        <p:txBody>
          <a:bodyPr wrap="square" rtlCol="0">
            <a:spAutoFit/>
          </a:bodyPr>
          <a:lstStyle/>
          <a:p>
            <a:r>
              <a:rPr lang="en-US" sz="800" b="1" dirty="0">
                <a:solidFill>
                  <a:srgbClr val="0B3588"/>
                </a:solidFill>
              </a:rPr>
              <a:t>Comments or Concerns:</a:t>
            </a:r>
          </a:p>
          <a:p>
            <a:r>
              <a:rPr lang="en-US" sz="800" dirty="0">
                <a:solidFill>
                  <a:srgbClr val="0B3588"/>
                </a:solidFill>
              </a:rPr>
              <a:t>John Johnston</a:t>
            </a:r>
          </a:p>
          <a:p>
            <a:r>
              <a:rPr lang="en-US" sz="800" dirty="0">
                <a:solidFill>
                  <a:srgbClr val="0B3588"/>
                </a:solidFill>
                <a:hlinkClick r:id="rId13">
                  <a:extLst>
                    <a:ext uri="{A12FA001-AC4F-418D-AE19-62706E023703}">
                      <ahyp:hlinkClr xmlns:ahyp="http://schemas.microsoft.com/office/drawing/2018/hyperlinkcolor" val="tx"/>
                    </a:ext>
                  </a:extLst>
                </a:hlinkClick>
              </a:rPr>
              <a:t>jjohnston@newyorkbussales.com</a:t>
            </a:r>
            <a:endParaRPr lang="en-US" sz="800" dirty="0">
              <a:solidFill>
                <a:srgbClr val="0B3588"/>
              </a:solidFill>
            </a:endParaRPr>
          </a:p>
          <a:p>
            <a:r>
              <a:rPr lang="en-US" sz="800" dirty="0">
                <a:solidFill>
                  <a:srgbClr val="0B3588"/>
                </a:solidFill>
              </a:rPr>
              <a:t>Cell 315-263-0766</a:t>
            </a:r>
          </a:p>
        </p:txBody>
      </p:sp>
    </p:spTree>
    <p:extLst>
      <p:ext uri="{BB962C8B-B14F-4D97-AF65-F5344CB8AC3E}">
        <p14:creationId xmlns:p14="http://schemas.microsoft.com/office/powerpoint/2010/main" val="3435656972"/>
      </p:ext>
    </p:extLst>
  </p:cSld>
  <p:clrMapOvr>
    <a:masterClrMapping/>
  </p:clrMapOvr>
</p:sld>
</file>

<file path=ppt/theme/theme1.xml><?xml version="1.0" encoding="utf-8"?>
<a:theme xmlns:a="http://schemas.openxmlformats.org/drawingml/2006/main" name="Office Theme">
  <a:themeElements>
    <a:clrScheme name="New York Bus Sales 01">
      <a:dk1>
        <a:sysClr val="windowText" lastClr="000000"/>
      </a:dk1>
      <a:lt1>
        <a:sysClr val="window" lastClr="FFFFFF"/>
      </a:lt1>
      <a:dk2>
        <a:srgbClr val="80807D"/>
      </a:dk2>
      <a:lt2>
        <a:srgbClr val="EEECE1"/>
      </a:lt2>
      <a:accent1>
        <a:srgbClr val="0048BD"/>
      </a:accent1>
      <a:accent2>
        <a:srgbClr val="0B3588"/>
      </a:accent2>
      <a:accent3>
        <a:srgbClr val="FFCD34"/>
      </a:accent3>
      <a:accent4>
        <a:srgbClr val="FF9900"/>
      </a:accent4>
      <a:accent5>
        <a:srgbClr val="B03330"/>
      </a:accent5>
      <a:accent6>
        <a:srgbClr val="82C359"/>
      </a:accent6>
      <a:hlink>
        <a:srgbClr val="3399FF"/>
      </a:hlink>
      <a:folHlink>
        <a:srgbClr val="0B358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55F8D7A656304F8D7C261D54F5FAF5" ma:contentTypeVersion="18" ma:contentTypeDescription="Create a new document." ma:contentTypeScope="" ma:versionID="fa98f9db843fbd0382f7936248e956c2">
  <xsd:schema xmlns:xsd="http://www.w3.org/2001/XMLSchema" xmlns:xs="http://www.w3.org/2001/XMLSchema" xmlns:p="http://schemas.microsoft.com/office/2006/metadata/properties" xmlns:ns2="6ee98f41-a178-4933-bc91-9575cba1a2c1" targetNamespace="http://schemas.microsoft.com/office/2006/metadata/properties" ma:root="true" ma:fieldsID="788bfafc40703ea5467cc1e9ae335306" ns2:_="">
    <xsd:import namespace="6ee98f41-a178-4933-bc91-9575cba1a2c1"/>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igrationWizIdPermissionLevels" minOccurs="0"/>
                <xsd:element ref="ns2:MigrationWizIdDocumentLibraryPermissions" minOccurs="0"/>
                <xsd:element ref="ns2:MigrationWizIdSecurityGroup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e98f41-a178-4933-bc91-9575cba1a2c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e33658f-19da-4b7d-b662-bcdc89fc9cb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igrationWizIdPermissionLevels" ma:index="21" nillable="true" ma:displayName="MigrationWizIdPermissionLevels" ma:internalName="MigrationWizIdPermissionLevels">
      <xsd:simpleType>
        <xsd:restriction base="dms:Text"/>
      </xsd:simpleType>
    </xsd:element>
    <xsd:element name="MigrationWizIdDocumentLibraryPermissions" ma:index="22" nillable="true" ma:displayName="MigrationWizIdDocumentLibraryPermissions" ma:internalName="MigrationWizIdDocumentLibraryPermissions">
      <xsd:simpleType>
        <xsd:restriction base="dms:Text"/>
      </xsd:simpleType>
    </xsd:element>
    <xsd:element name="MigrationWizIdSecurityGroups" ma:index="23" nillable="true" ma:displayName="MigrationWizIdSecurityGroups" ma:internalName="MigrationWizIdSecurityGroups">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0 xmlns="6ee98f41-a178-4933-bc91-9575cba1a2c1" xsi:nil="true"/>
    <MigrationWizId xmlns="6ee98f41-a178-4933-bc91-9575cba1a2c1" xsi:nil="true"/>
    <lcf76f155ced4ddcb4097134ff3c332f xmlns="6ee98f41-a178-4933-bc91-9575cba1a2c1">
      <Terms xmlns="http://schemas.microsoft.com/office/infopath/2007/PartnerControls"/>
    </lcf76f155ced4ddcb4097134ff3c332f>
    <MigrationWizIdDocumentLibraryPermissions xmlns="6ee98f41-a178-4933-bc91-9575cba1a2c1" xsi:nil="true"/>
    <MigrationWizIdVersion xmlns="6ee98f41-a178-4933-bc91-9575cba1a2c1" xsi:nil="true"/>
    <MigrationWizIdPermissions xmlns="6ee98f41-a178-4933-bc91-9575cba1a2c1" xsi:nil="true"/>
    <MigrationWizIdSecurityGroups xmlns="6ee98f41-a178-4933-bc91-9575cba1a2c1" xsi:nil="true"/>
    <MigrationWizIdPermissionLevels xmlns="6ee98f41-a178-4933-bc91-9575cba1a2c1" xsi:nil="true"/>
  </documentManagement>
</p:properties>
</file>

<file path=customXml/itemProps1.xml><?xml version="1.0" encoding="utf-8"?>
<ds:datastoreItem xmlns:ds="http://schemas.openxmlformats.org/officeDocument/2006/customXml" ds:itemID="{526C17D1-08C6-490D-A5BC-304961E4E179}"/>
</file>

<file path=customXml/itemProps2.xml><?xml version="1.0" encoding="utf-8"?>
<ds:datastoreItem xmlns:ds="http://schemas.openxmlformats.org/officeDocument/2006/customXml" ds:itemID="{5048DAA8-AB59-492E-95F6-3B506F1AFFC0}"/>
</file>

<file path=customXml/itemProps3.xml><?xml version="1.0" encoding="utf-8"?>
<ds:datastoreItem xmlns:ds="http://schemas.openxmlformats.org/officeDocument/2006/customXml" ds:itemID="{0831F5EE-6601-4107-884D-7A4DB5269C75}"/>
</file>

<file path=docProps/app.xml><?xml version="1.0" encoding="utf-8"?>
<Properties xmlns="http://schemas.openxmlformats.org/officeDocument/2006/extended-properties" xmlns:vt="http://schemas.openxmlformats.org/officeDocument/2006/docPropsVTypes">
  <TotalTime>3297</TotalTime>
  <Words>433</Words>
  <Application>Microsoft Office PowerPoint</Application>
  <PresentationFormat>Letter Paper (8.5x11 in)</PresentationFormat>
  <Paragraphs>59</Paragraphs>
  <Slides>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 Service Update #22-1129</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Maggiolino</dc:creator>
  <cp:lastModifiedBy>John Johnston</cp:lastModifiedBy>
  <cp:revision>79</cp:revision>
  <dcterms:created xsi:type="dcterms:W3CDTF">2015-10-07T13:47:43Z</dcterms:created>
  <dcterms:modified xsi:type="dcterms:W3CDTF">2022-11-29T20:49:20Z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0x0101007955F8D7A656304F8D7C261D54F5FAF5</vt:lpwstr>
  </property>
</Properties>
</file>