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
  </p:notesMasterIdLst>
  <p:handoutMasterIdLst>
    <p:handoutMasterId r:id="rId8"/>
  </p:handoutMasterIdLst>
  <p:sldIdLst>
    <p:sldId id="256" r:id="rId2"/>
    <p:sldId id="266" r:id="rId3"/>
    <p:sldId id="267" r:id="rId4"/>
    <p:sldId id="268" r:id="rId5"/>
    <p:sldId id="259" r:id="rId6"/>
  </p:sldIdLst>
  <p:sldSz cx="6858000" cy="9144000" type="letter"/>
  <p:notesSz cx="6858000" cy="9144000"/>
  <p:defaultTextStyle>
    <a:defPPr>
      <a:defRPr lang="en-US"/>
    </a:defPPr>
    <a:lvl1pPr marL="0" algn="l" defTabSz="410291" rtl="0" eaLnBrk="1" latinLnBrk="0" hangingPunct="1">
      <a:defRPr sz="1600" kern="1200">
        <a:solidFill>
          <a:schemeClr val="tx1"/>
        </a:solidFill>
        <a:latin typeface="+mn-lt"/>
        <a:ea typeface="+mn-ea"/>
        <a:cs typeface="+mn-cs"/>
      </a:defRPr>
    </a:lvl1pPr>
    <a:lvl2pPr marL="410291" algn="l" defTabSz="410291" rtl="0" eaLnBrk="1" latinLnBrk="0" hangingPunct="1">
      <a:defRPr sz="1600" kern="1200">
        <a:solidFill>
          <a:schemeClr val="tx1"/>
        </a:solidFill>
        <a:latin typeface="+mn-lt"/>
        <a:ea typeface="+mn-ea"/>
        <a:cs typeface="+mn-cs"/>
      </a:defRPr>
    </a:lvl2pPr>
    <a:lvl3pPr marL="820583" algn="l" defTabSz="410291" rtl="0" eaLnBrk="1" latinLnBrk="0" hangingPunct="1">
      <a:defRPr sz="1600" kern="1200">
        <a:solidFill>
          <a:schemeClr val="tx1"/>
        </a:solidFill>
        <a:latin typeface="+mn-lt"/>
        <a:ea typeface="+mn-ea"/>
        <a:cs typeface="+mn-cs"/>
      </a:defRPr>
    </a:lvl3pPr>
    <a:lvl4pPr marL="1230874" algn="l" defTabSz="410291" rtl="0" eaLnBrk="1" latinLnBrk="0" hangingPunct="1">
      <a:defRPr sz="1600" kern="1200">
        <a:solidFill>
          <a:schemeClr val="tx1"/>
        </a:solidFill>
        <a:latin typeface="+mn-lt"/>
        <a:ea typeface="+mn-ea"/>
        <a:cs typeface="+mn-cs"/>
      </a:defRPr>
    </a:lvl4pPr>
    <a:lvl5pPr marL="1641165" algn="l" defTabSz="410291" rtl="0" eaLnBrk="1" latinLnBrk="0" hangingPunct="1">
      <a:defRPr sz="1600" kern="1200">
        <a:solidFill>
          <a:schemeClr val="tx1"/>
        </a:solidFill>
        <a:latin typeface="+mn-lt"/>
        <a:ea typeface="+mn-ea"/>
        <a:cs typeface="+mn-cs"/>
      </a:defRPr>
    </a:lvl5pPr>
    <a:lvl6pPr marL="2051456" algn="l" defTabSz="410291" rtl="0" eaLnBrk="1" latinLnBrk="0" hangingPunct="1">
      <a:defRPr sz="1600" kern="1200">
        <a:solidFill>
          <a:schemeClr val="tx1"/>
        </a:solidFill>
        <a:latin typeface="+mn-lt"/>
        <a:ea typeface="+mn-ea"/>
        <a:cs typeface="+mn-cs"/>
      </a:defRPr>
    </a:lvl6pPr>
    <a:lvl7pPr marL="2461748" algn="l" defTabSz="410291" rtl="0" eaLnBrk="1" latinLnBrk="0" hangingPunct="1">
      <a:defRPr sz="1600" kern="1200">
        <a:solidFill>
          <a:schemeClr val="tx1"/>
        </a:solidFill>
        <a:latin typeface="+mn-lt"/>
        <a:ea typeface="+mn-ea"/>
        <a:cs typeface="+mn-cs"/>
      </a:defRPr>
    </a:lvl7pPr>
    <a:lvl8pPr marL="2872039" algn="l" defTabSz="410291" rtl="0" eaLnBrk="1" latinLnBrk="0" hangingPunct="1">
      <a:defRPr sz="1600" kern="1200">
        <a:solidFill>
          <a:schemeClr val="tx1"/>
        </a:solidFill>
        <a:latin typeface="+mn-lt"/>
        <a:ea typeface="+mn-ea"/>
        <a:cs typeface="+mn-cs"/>
      </a:defRPr>
    </a:lvl8pPr>
    <a:lvl9pPr marL="3282330" algn="l" defTabSz="410291" rtl="0" eaLnBrk="1" latinLnBrk="0" hangingPunct="1">
      <a:defRPr sz="1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0B358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5E61766-0412-4CD6-8704-7B1DF13D82B3}" v="12" dt="2023-03-03T20:35:41.528"/>
    <p1510:client id="{7F8017CE-494F-40FD-B5E0-4F2C7710AF56}" v="18" dt="2023-03-03T19:24:57.8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94643"/>
  </p:normalViewPr>
  <p:slideViewPr>
    <p:cSldViewPr snapToGrid="0" snapToObjects="1">
      <p:cViewPr varScale="1">
        <p:scale>
          <a:sx n="79" d="100"/>
          <a:sy n="79" d="100"/>
        </p:scale>
        <p:origin x="3024" y="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 Johnston" userId="83f87ad2-7f60-4aca-8bea-4ecd60af5197" providerId="ADAL" clId="{35E61766-0412-4CD6-8704-7B1DF13D82B3}"/>
    <pc:docChg chg="undo custSel addSld delSld modSld">
      <pc:chgData name="John Johnston" userId="83f87ad2-7f60-4aca-8bea-4ecd60af5197" providerId="ADAL" clId="{35E61766-0412-4CD6-8704-7B1DF13D82B3}" dt="2023-03-03T20:35:55.158" v="51" actId="2696"/>
      <pc:docMkLst>
        <pc:docMk/>
      </pc:docMkLst>
      <pc:sldChg chg="addSp delSp modSp add del mod">
        <pc:chgData name="John Johnston" userId="83f87ad2-7f60-4aca-8bea-4ecd60af5197" providerId="ADAL" clId="{35E61766-0412-4CD6-8704-7B1DF13D82B3}" dt="2023-03-03T20:34:28.073" v="32" actId="1076"/>
        <pc:sldMkLst>
          <pc:docMk/>
          <pc:sldMk cId="513410686" sldId="267"/>
        </pc:sldMkLst>
        <pc:spChg chg="mod">
          <ac:chgData name="John Johnston" userId="83f87ad2-7f60-4aca-8bea-4ecd60af5197" providerId="ADAL" clId="{35E61766-0412-4CD6-8704-7B1DF13D82B3}" dt="2023-03-03T20:33:14.247" v="19" actId="1076"/>
          <ac:spMkLst>
            <pc:docMk/>
            <pc:sldMk cId="513410686" sldId="267"/>
            <ac:spMk id="5" creationId="{B1CF0F45-D185-B7B4-90BD-61726C8393C5}"/>
          </ac:spMkLst>
        </pc:spChg>
        <pc:spChg chg="add mod">
          <ac:chgData name="John Johnston" userId="83f87ad2-7f60-4aca-8bea-4ecd60af5197" providerId="ADAL" clId="{35E61766-0412-4CD6-8704-7B1DF13D82B3}" dt="2023-03-03T20:34:03.285" v="28" actId="1076"/>
          <ac:spMkLst>
            <pc:docMk/>
            <pc:sldMk cId="513410686" sldId="267"/>
            <ac:spMk id="8" creationId="{4114B46E-19C8-10CB-2F55-A7EBE74273A4}"/>
          </ac:spMkLst>
        </pc:spChg>
        <pc:spChg chg="add mod">
          <ac:chgData name="John Johnston" userId="83f87ad2-7f60-4aca-8bea-4ecd60af5197" providerId="ADAL" clId="{35E61766-0412-4CD6-8704-7B1DF13D82B3}" dt="2023-03-03T20:34:28.073" v="32" actId="1076"/>
          <ac:spMkLst>
            <pc:docMk/>
            <pc:sldMk cId="513410686" sldId="267"/>
            <ac:spMk id="10" creationId="{1B9889ED-ECA7-D762-D591-E74DB79ACF9D}"/>
          </ac:spMkLst>
        </pc:spChg>
        <pc:spChg chg="del">
          <ac:chgData name="John Johnston" userId="83f87ad2-7f60-4aca-8bea-4ecd60af5197" providerId="ADAL" clId="{35E61766-0412-4CD6-8704-7B1DF13D82B3}" dt="2023-03-03T20:31:49.102" v="4" actId="21"/>
          <ac:spMkLst>
            <pc:docMk/>
            <pc:sldMk cId="513410686" sldId="267"/>
            <ac:spMk id="11" creationId="{81D96011-2E10-A276-85A6-304104C9E140}"/>
          </ac:spMkLst>
        </pc:spChg>
        <pc:spChg chg="del">
          <ac:chgData name="John Johnston" userId="83f87ad2-7f60-4aca-8bea-4ecd60af5197" providerId="ADAL" clId="{35E61766-0412-4CD6-8704-7B1DF13D82B3}" dt="2023-03-03T20:31:53.171" v="5" actId="21"/>
          <ac:spMkLst>
            <pc:docMk/>
            <pc:sldMk cId="513410686" sldId="267"/>
            <ac:spMk id="12" creationId="{37BB534C-04E4-619F-2733-31EE3E08480D}"/>
          </ac:spMkLst>
        </pc:spChg>
        <pc:picChg chg="mod">
          <ac:chgData name="John Johnston" userId="83f87ad2-7f60-4aca-8bea-4ecd60af5197" providerId="ADAL" clId="{35E61766-0412-4CD6-8704-7B1DF13D82B3}" dt="2023-03-03T20:33:08.889" v="18" actId="1076"/>
          <ac:picMkLst>
            <pc:docMk/>
            <pc:sldMk cId="513410686" sldId="267"/>
            <ac:picMk id="2" creationId="{C9B48220-E51A-B1E1-2C1D-1CA668A8D010}"/>
          </ac:picMkLst>
        </pc:picChg>
        <pc:picChg chg="add mod">
          <ac:chgData name="John Johnston" userId="83f87ad2-7f60-4aca-8bea-4ecd60af5197" providerId="ADAL" clId="{35E61766-0412-4CD6-8704-7B1DF13D82B3}" dt="2023-03-03T20:33:36.322" v="23" actId="1076"/>
          <ac:picMkLst>
            <pc:docMk/>
            <pc:sldMk cId="513410686" sldId="267"/>
            <ac:picMk id="3" creationId="{8D81C7A3-C617-BEB0-00FF-A2DE9B157E8A}"/>
          </ac:picMkLst>
        </pc:picChg>
        <pc:picChg chg="add mod">
          <ac:chgData name="John Johnston" userId="83f87ad2-7f60-4aca-8bea-4ecd60af5197" providerId="ADAL" clId="{35E61766-0412-4CD6-8704-7B1DF13D82B3}" dt="2023-03-03T20:34:06.621" v="29" actId="1076"/>
          <ac:picMkLst>
            <pc:docMk/>
            <pc:sldMk cId="513410686" sldId="267"/>
            <ac:picMk id="6" creationId="{BFCDC566-C611-7FA4-1E60-A3FDDE8B1D69}"/>
          </ac:picMkLst>
        </pc:picChg>
        <pc:picChg chg="del">
          <ac:chgData name="John Johnston" userId="83f87ad2-7f60-4aca-8bea-4ecd60af5197" providerId="ADAL" clId="{35E61766-0412-4CD6-8704-7B1DF13D82B3}" dt="2023-03-03T20:31:42.809" v="2" actId="21"/>
          <ac:picMkLst>
            <pc:docMk/>
            <pc:sldMk cId="513410686" sldId="267"/>
            <ac:picMk id="7" creationId="{1A5A0F7D-EED5-7808-FD6A-D5ED0A7C2A5D}"/>
          </ac:picMkLst>
        </pc:picChg>
        <pc:picChg chg="del">
          <ac:chgData name="John Johnston" userId="83f87ad2-7f60-4aca-8bea-4ecd60af5197" providerId="ADAL" clId="{35E61766-0412-4CD6-8704-7B1DF13D82B3}" dt="2023-03-03T20:31:44.997" v="3" actId="21"/>
          <ac:picMkLst>
            <pc:docMk/>
            <pc:sldMk cId="513410686" sldId="267"/>
            <ac:picMk id="9" creationId="{0F313E69-CEFB-1E89-8D9F-4A4C63F38E14}"/>
          </ac:picMkLst>
        </pc:picChg>
      </pc:sldChg>
      <pc:sldChg chg="addSp delSp modSp mod">
        <pc:chgData name="John Johnston" userId="83f87ad2-7f60-4aca-8bea-4ecd60af5197" providerId="ADAL" clId="{35E61766-0412-4CD6-8704-7B1DF13D82B3}" dt="2023-03-03T20:35:49.356" v="50" actId="1076"/>
        <pc:sldMkLst>
          <pc:docMk/>
          <pc:sldMk cId="3658702701" sldId="268"/>
        </pc:sldMkLst>
        <pc:spChg chg="add mod">
          <ac:chgData name="John Johnston" userId="83f87ad2-7f60-4aca-8bea-4ecd60af5197" providerId="ADAL" clId="{35E61766-0412-4CD6-8704-7B1DF13D82B3}" dt="2023-03-03T20:35:49.356" v="50" actId="1076"/>
          <ac:spMkLst>
            <pc:docMk/>
            <pc:sldMk cId="3658702701" sldId="268"/>
            <ac:spMk id="3" creationId="{4EFA0131-ED19-FD61-2036-F98687D457BA}"/>
          </ac:spMkLst>
        </pc:spChg>
        <pc:spChg chg="mod">
          <ac:chgData name="John Johnston" userId="83f87ad2-7f60-4aca-8bea-4ecd60af5197" providerId="ADAL" clId="{35E61766-0412-4CD6-8704-7B1DF13D82B3}" dt="2023-03-03T20:35:10.065" v="42" actId="1076"/>
          <ac:spMkLst>
            <pc:docMk/>
            <pc:sldMk cId="3658702701" sldId="268"/>
            <ac:spMk id="5" creationId="{B1CF0F45-D185-B7B4-90BD-61726C8393C5}"/>
          </ac:spMkLst>
        </pc:spChg>
        <pc:spChg chg="del">
          <ac:chgData name="John Johnston" userId="83f87ad2-7f60-4aca-8bea-4ecd60af5197" providerId="ADAL" clId="{35E61766-0412-4CD6-8704-7B1DF13D82B3}" dt="2023-03-03T20:33:42.427" v="24" actId="21"/>
          <ac:spMkLst>
            <pc:docMk/>
            <pc:sldMk cId="3658702701" sldId="268"/>
            <ac:spMk id="11" creationId="{81D96011-2E10-A276-85A6-304104C9E140}"/>
          </ac:spMkLst>
        </pc:spChg>
        <pc:spChg chg="del">
          <ac:chgData name="John Johnston" userId="83f87ad2-7f60-4aca-8bea-4ecd60af5197" providerId="ADAL" clId="{35E61766-0412-4CD6-8704-7B1DF13D82B3}" dt="2023-03-03T20:34:13.965" v="30" actId="21"/>
          <ac:spMkLst>
            <pc:docMk/>
            <pc:sldMk cId="3658702701" sldId="268"/>
            <ac:spMk id="12" creationId="{37BB534C-04E4-619F-2733-31EE3E08480D}"/>
          </ac:spMkLst>
        </pc:spChg>
        <pc:picChg chg="add mod">
          <ac:chgData name="John Johnston" userId="83f87ad2-7f60-4aca-8bea-4ecd60af5197" providerId="ADAL" clId="{35E61766-0412-4CD6-8704-7B1DF13D82B3}" dt="2023-03-03T20:35:29.742" v="47" actId="1076"/>
          <ac:picMkLst>
            <pc:docMk/>
            <pc:sldMk cId="3658702701" sldId="268"/>
            <ac:picMk id="2" creationId="{31F9436A-2192-FC6E-FB63-CA5C4D2263F3}"/>
          </ac:picMkLst>
        </pc:picChg>
        <pc:picChg chg="del">
          <ac:chgData name="John Johnston" userId="83f87ad2-7f60-4aca-8bea-4ecd60af5197" providerId="ADAL" clId="{35E61766-0412-4CD6-8704-7B1DF13D82B3}" dt="2023-03-03T20:32:31.899" v="11" actId="21"/>
          <ac:picMkLst>
            <pc:docMk/>
            <pc:sldMk cId="3658702701" sldId="268"/>
            <ac:picMk id="8" creationId="{66F86F6D-01DC-B9FF-9175-FAB07D7BD768}"/>
          </ac:picMkLst>
        </pc:picChg>
        <pc:picChg chg="del">
          <ac:chgData name="John Johnston" userId="83f87ad2-7f60-4aca-8bea-4ecd60af5197" providerId="ADAL" clId="{35E61766-0412-4CD6-8704-7B1DF13D82B3}" dt="2023-03-03T20:32:14.501" v="8" actId="21"/>
          <ac:picMkLst>
            <pc:docMk/>
            <pc:sldMk cId="3658702701" sldId="268"/>
            <ac:picMk id="13" creationId="{58CBD4DB-2E7B-64F4-1256-682BB25AD99D}"/>
          </ac:picMkLst>
        </pc:picChg>
        <pc:picChg chg="mod">
          <ac:chgData name="John Johnston" userId="83f87ad2-7f60-4aca-8bea-4ecd60af5197" providerId="ADAL" clId="{35E61766-0412-4CD6-8704-7B1DF13D82B3}" dt="2023-03-03T20:35:28.828" v="46" actId="1076"/>
          <ac:picMkLst>
            <pc:docMk/>
            <pc:sldMk cId="3658702701" sldId="268"/>
            <ac:picMk id="15" creationId="{ED7CFD3B-3F55-2827-2812-C0AAC5F696C5}"/>
          </ac:picMkLst>
        </pc:picChg>
      </pc:sldChg>
      <pc:sldChg chg="delSp del mod">
        <pc:chgData name="John Johnston" userId="83f87ad2-7f60-4aca-8bea-4ecd60af5197" providerId="ADAL" clId="{35E61766-0412-4CD6-8704-7B1DF13D82B3}" dt="2023-03-03T20:35:55.158" v="51" actId="2696"/>
        <pc:sldMkLst>
          <pc:docMk/>
          <pc:sldMk cId="812734864" sldId="269"/>
        </pc:sldMkLst>
        <pc:spChg chg="del">
          <ac:chgData name="John Johnston" userId="83f87ad2-7f60-4aca-8bea-4ecd60af5197" providerId="ADAL" clId="{35E61766-0412-4CD6-8704-7B1DF13D82B3}" dt="2023-03-03T20:35:37.102" v="48" actId="21"/>
          <ac:spMkLst>
            <pc:docMk/>
            <pc:sldMk cId="812734864" sldId="269"/>
            <ac:spMk id="11" creationId="{81D96011-2E10-A276-85A6-304104C9E140}"/>
          </ac:spMkLst>
        </pc:spChg>
        <pc:picChg chg="del">
          <ac:chgData name="John Johnston" userId="83f87ad2-7f60-4aca-8bea-4ecd60af5197" providerId="ADAL" clId="{35E61766-0412-4CD6-8704-7B1DF13D82B3}" dt="2023-03-03T20:34:52.727" v="38" actId="21"/>
          <ac:picMkLst>
            <pc:docMk/>
            <pc:sldMk cId="812734864" sldId="269"/>
            <ac:picMk id="2050" creationId="{5BF7E70D-534A-86B5-3F2E-789B12A83483}"/>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DCC383F-51E1-3D4F-B4B0-3917E0347180}" type="datetimeFigureOut">
              <a:rPr lang="en-US" smtClean="0"/>
              <a:t>3/3/2023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1B4757C-0BA5-EC4C-B2BD-8AEB508D7B9B}" type="slidenum">
              <a:rPr lang="en-US" smtClean="0"/>
              <a:t>‹#›</a:t>
            </a:fld>
            <a:endParaRPr lang="en-US" dirty="0"/>
          </a:p>
        </p:txBody>
      </p:sp>
    </p:spTree>
    <p:extLst>
      <p:ext uri="{BB962C8B-B14F-4D97-AF65-F5344CB8AC3E}">
        <p14:creationId xmlns:p14="http://schemas.microsoft.com/office/powerpoint/2010/main" val="31350450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A0BDDD-B561-7543-BC21-7B3E9B5D8538}" type="datetimeFigureOut">
              <a:rPr lang="en-US" smtClean="0"/>
              <a:t>3/3/2023</a:t>
            </a:fld>
            <a:endParaRPr lang="en-US" dirty="0"/>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854713-6AB7-CA4B-8619-5D14F8BCFE25}" type="slidenum">
              <a:rPr lang="en-US" smtClean="0"/>
              <a:t>‹#›</a:t>
            </a:fld>
            <a:endParaRPr lang="en-US" dirty="0"/>
          </a:p>
        </p:txBody>
      </p:sp>
    </p:spTree>
    <p:extLst>
      <p:ext uri="{BB962C8B-B14F-4D97-AF65-F5344CB8AC3E}">
        <p14:creationId xmlns:p14="http://schemas.microsoft.com/office/powerpoint/2010/main" val="3455064031"/>
      </p:ext>
    </p:extLst>
  </p:cSld>
  <p:clrMap bg1="lt1" tx1="dk1" bg2="lt2" tx2="dk2" accent1="accent1" accent2="accent2" accent3="accent3" accent4="accent4" accent5="accent5" accent6="accent6" hlink="hlink" folHlink="folHlink"/>
  <p:hf hdr="0" ftr="0" dt="0"/>
  <p:notesStyle>
    <a:lvl1pPr marL="0" algn="l" defTabSz="410291" rtl="0" eaLnBrk="1" latinLnBrk="0" hangingPunct="1">
      <a:defRPr sz="1100" kern="1200">
        <a:solidFill>
          <a:schemeClr val="tx1"/>
        </a:solidFill>
        <a:latin typeface="+mn-lt"/>
        <a:ea typeface="+mn-ea"/>
        <a:cs typeface="+mn-cs"/>
      </a:defRPr>
    </a:lvl1pPr>
    <a:lvl2pPr marL="410291" algn="l" defTabSz="410291" rtl="0" eaLnBrk="1" latinLnBrk="0" hangingPunct="1">
      <a:defRPr sz="1100" kern="1200">
        <a:solidFill>
          <a:schemeClr val="tx1"/>
        </a:solidFill>
        <a:latin typeface="+mn-lt"/>
        <a:ea typeface="+mn-ea"/>
        <a:cs typeface="+mn-cs"/>
      </a:defRPr>
    </a:lvl2pPr>
    <a:lvl3pPr marL="820583" algn="l" defTabSz="410291" rtl="0" eaLnBrk="1" latinLnBrk="0" hangingPunct="1">
      <a:defRPr sz="1100" kern="1200">
        <a:solidFill>
          <a:schemeClr val="tx1"/>
        </a:solidFill>
        <a:latin typeface="+mn-lt"/>
        <a:ea typeface="+mn-ea"/>
        <a:cs typeface="+mn-cs"/>
      </a:defRPr>
    </a:lvl3pPr>
    <a:lvl4pPr marL="1230874" algn="l" defTabSz="410291" rtl="0" eaLnBrk="1" latinLnBrk="0" hangingPunct="1">
      <a:defRPr sz="1100" kern="1200">
        <a:solidFill>
          <a:schemeClr val="tx1"/>
        </a:solidFill>
        <a:latin typeface="+mn-lt"/>
        <a:ea typeface="+mn-ea"/>
        <a:cs typeface="+mn-cs"/>
      </a:defRPr>
    </a:lvl4pPr>
    <a:lvl5pPr marL="1641165" algn="l" defTabSz="410291" rtl="0" eaLnBrk="1" latinLnBrk="0" hangingPunct="1">
      <a:defRPr sz="1100" kern="1200">
        <a:solidFill>
          <a:schemeClr val="tx1"/>
        </a:solidFill>
        <a:latin typeface="+mn-lt"/>
        <a:ea typeface="+mn-ea"/>
        <a:cs typeface="+mn-cs"/>
      </a:defRPr>
    </a:lvl5pPr>
    <a:lvl6pPr marL="2051456" algn="l" defTabSz="410291" rtl="0" eaLnBrk="1" latinLnBrk="0" hangingPunct="1">
      <a:defRPr sz="1100" kern="1200">
        <a:solidFill>
          <a:schemeClr val="tx1"/>
        </a:solidFill>
        <a:latin typeface="+mn-lt"/>
        <a:ea typeface="+mn-ea"/>
        <a:cs typeface="+mn-cs"/>
      </a:defRPr>
    </a:lvl6pPr>
    <a:lvl7pPr marL="2461748" algn="l" defTabSz="410291" rtl="0" eaLnBrk="1" latinLnBrk="0" hangingPunct="1">
      <a:defRPr sz="1100" kern="1200">
        <a:solidFill>
          <a:schemeClr val="tx1"/>
        </a:solidFill>
        <a:latin typeface="+mn-lt"/>
        <a:ea typeface="+mn-ea"/>
        <a:cs typeface="+mn-cs"/>
      </a:defRPr>
    </a:lvl7pPr>
    <a:lvl8pPr marL="2872039" algn="l" defTabSz="410291" rtl="0" eaLnBrk="1" latinLnBrk="0" hangingPunct="1">
      <a:defRPr sz="1100" kern="1200">
        <a:solidFill>
          <a:schemeClr val="tx1"/>
        </a:solidFill>
        <a:latin typeface="+mn-lt"/>
        <a:ea typeface="+mn-ea"/>
        <a:cs typeface="+mn-cs"/>
      </a:defRPr>
    </a:lvl8pPr>
    <a:lvl9pPr marL="3282330" algn="l" defTabSz="410291"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Set up as a table would make it easier to edit</a:t>
            </a:r>
          </a:p>
          <a:p>
            <a:endParaRPr lang="en-US" dirty="0"/>
          </a:p>
          <a:p>
            <a:r>
              <a:rPr lang="en-US" dirty="0"/>
              <a:t>Add additional pages</a:t>
            </a:r>
          </a:p>
        </p:txBody>
      </p:sp>
      <p:sp>
        <p:nvSpPr>
          <p:cNvPr id="4" name="Slide Number Placeholder 3"/>
          <p:cNvSpPr>
            <a:spLocks noGrp="1"/>
          </p:cNvSpPr>
          <p:nvPr>
            <p:ph type="sldNum" sz="quarter" idx="10"/>
          </p:nvPr>
        </p:nvSpPr>
        <p:spPr/>
        <p:txBody>
          <a:bodyPr/>
          <a:lstStyle/>
          <a:p>
            <a:fld id="{00854713-6AB7-CA4B-8619-5D14F8BCFE25}" type="slidenum">
              <a:rPr lang="en-US" smtClean="0"/>
              <a:t>5</a:t>
            </a:fld>
            <a:endParaRPr lang="en-US" dirty="0"/>
          </a:p>
        </p:txBody>
      </p:sp>
    </p:spTree>
    <p:extLst>
      <p:ext uri="{BB962C8B-B14F-4D97-AF65-F5344CB8AC3E}">
        <p14:creationId xmlns:p14="http://schemas.microsoft.com/office/powerpoint/2010/main" val="1375007602"/>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4.jpg"/><Relationship Id="rId3" Type="http://schemas.openxmlformats.org/officeDocument/2006/relationships/hyperlink" Target="https://www.facebook.com/New-York-Bus-Sales-LLC-280877326166/timeline/" TargetMode="External"/><Relationship Id="rId7" Type="http://schemas.openxmlformats.org/officeDocument/2006/relationships/hyperlink" Target="https://twitter.com/nybussales" TargetMode="External"/><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3.jpg"/><Relationship Id="rId5" Type="http://schemas.openxmlformats.org/officeDocument/2006/relationships/hyperlink" Target="https://instagram.com/newyorkbussales/" TargetMode="External"/><Relationship Id="rId10" Type="http://schemas.openxmlformats.org/officeDocument/2006/relationships/hyperlink" Target="http://www.nyhma.org/viewforum.php?f=2&amp;start=0" TargetMode="External"/><Relationship Id="rId4" Type="http://schemas.openxmlformats.org/officeDocument/2006/relationships/image" Target="../media/image2.jpg"/><Relationship Id="rId9" Type="http://schemas.openxmlformats.org/officeDocument/2006/relationships/hyperlink" Target="http://newyorkbussales.com/" TargetMode="External"/></Relationships>
</file>

<file path=ppt/slideLayouts/_rels/slideLayout2.xml.rels><?xml version="1.0" encoding="UTF-8" standalone="yes"?>
<Relationships xmlns="http://schemas.openxmlformats.org/package/2006/relationships"><Relationship Id="rId8" Type="http://schemas.openxmlformats.org/officeDocument/2006/relationships/hyperlink" Target="http://newyorkbussales.com/" TargetMode="External"/><Relationship Id="rId3" Type="http://schemas.openxmlformats.org/officeDocument/2006/relationships/image" Target="../media/image2.jpg"/><Relationship Id="rId7" Type="http://schemas.openxmlformats.org/officeDocument/2006/relationships/image" Target="../media/image4.jpg"/><Relationship Id="rId2" Type="http://schemas.openxmlformats.org/officeDocument/2006/relationships/hyperlink" Target="https://www.facebook.com/New-York-Bus-Sales-LLC-280877326166/timeline/" TargetMode="External"/><Relationship Id="rId1" Type="http://schemas.openxmlformats.org/officeDocument/2006/relationships/slideMaster" Target="../slideMasters/slideMaster1.xml"/><Relationship Id="rId6" Type="http://schemas.openxmlformats.org/officeDocument/2006/relationships/hyperlink" Target="https://twitter.com/nybussales" TargetMode="External"/><Relationship Id="rId5" Type="http://schemas.openxmlformats.org/officeDocument/2006/relationships/image" Target="../media/image3.jpg"/><Relationship Id="rId4" Type="http://schemas.openxmlformats.org/officeDocument/2006/relationships/hyperlink" Target="https://instagram.com/newyorkbussales/" TargetMode="External"/><Relationship Id="rId9" Type="http://schemas.openxmlformats.org/officeDocument/2006/relationships/hyperlink" Target="http://www.nyhma.org/viewforum.php?f=2&amp;start=0" TargetMode="External"/></Relationships>
</file>

<file path=ppt/slideLayouts/_rels/slideLayout3.xml.rels><?xml version="1.0" encoding="UTF-8" standalone="yes"?>
<Relationships xmlns="http://schemas.openxmlformats.org/package/2006/relationships"><Relationship Id="rId8" Type="http://schemas.openxmlformats.org/officeDocument/2006/relationships/hyperlink" Target="http://newyorkbussales.com/" TargetMode="External"/><Relationship Id="rId3" Type="http://schemas.openxmlformats.org/officeDocument/2006/relationships/image" Target="../media/image2.jpg"/><Relationship Id="rId7" Type="http://schemas.openxmlformats.org/officeDocument/2006/relationships/image" Target="../media/image4.jpg"/><Relationship Id="rId2" Type="http://schemas.openxmlformats.org/officeDocument/2006/relationships/hyperlink" Target="https://www.facebook.com/New-York-Bus-Sales-LLC-280877326166/timeline/" TargetMode="External"/><Relationship Id="rId1" Type="http://schemas.openxmlformats.org/officeDocument/2006/relationships/slideMaster" Target="../slideMasters/slideMaster1.xml"/><Relationship Id="rId6" Type="http://schemas.openxmlformats.org/officeDocument/2006/relationships/hyperlink" Target="https://twitter.com/nybussales" TargetMode="External"/><Relationship Id="rId5" Type="http://schemas.openxmlformats.org/officeDocument/2006/relationships/image" Target="../media/image3.jpg"/><Relationship Id="rId4" Type="http://schemas.openxmlformats.org/officeDocument/2006/relationships/hyperlink" Target="https://instagram.com/newyorkbussales/" TargetMode="External"/><Relationship Id="rId9" Type="http://schemas.openxmlformats.org/officeDocument/2006/relationships/hyperlink" Target="http://www.nyhma.org/viewforum.php?f=2&amp;start=0" TargetMode="External"/></Relationships>
</file>

<file path=ppt/slideLayouts/_rels/slideLayout4.xml.rels><?xml version="1.0" encoding="UTF-8" standalone="yes"?>
<Relationships xmlns="http://schemas.openxmlformats.org/package/2006/relationships"><Relationship Id="rId8" Type="http://schemas.openxmlformats.org/officeDocument/2006/relationships/hyperlink" Target="http://newyorkbussales.com/" TargetMode="External"/><Relationship Id="rId3" Type="http://schemas.openxmlformats.org/officeDocument/2006/relationships/image" Target="../media/image2.jpg"/><Relationship Id="rId7" Type="http://schemas.openxmlformats.org/officeDocument/2006/relationships/image" Target="../media/image4.jpg"/><Relationship Id="rId2" Type="http://schemas.openxmlformats.org/officeDocument/2006/relationships/hyperlink" Target="https://www.facebook.com/New-York-Bus-Sales-LLC-280877326166/timeline/" TargetMode="External"/><Relationship Id="rId1" Type="http://schemas.openxmlformats.org/officeDocument/2006/relationships/slideMaster" Target="../slideMasters/slideMaster1.xml"/><Relationship Id="rId6" Type="http://schemas.openxmlformats.org/officeDocument/2006/relationships/hyperlink" Target="https://twitter.com/nybussales" TargetMode="External"/><Relationship Id="rId5" Type="http://schemas.openxmlformats.org/officeDocument/2006/relationships/image" Target="../media/image3.jpg"/><Relationship Id="rId4" Type="http://schemas.openxmlformats.org/officeDocument/2006/relationships/hyperlink" Target="https://instagram.com/newyorkbussales/" TargetMode="External"/><Relationship Id="rId9" Type="http://schemas.openxmlformats.org/officeDocument/2006/relationships/hyperlink" Target="http://www.nyhma.org/viewforum.php?f=2&amp;start=0" TargetMode="External"/></Relationships>
</file>

<file path=ppt/slideLayouts/_rels/slideLayout5.xml.rels><?xml version="1.0" encoding="UTF-8" standalone="yes"?>
<Relationships xmlns="http://schemas.openxmlformats.org/package/2006/relationships"><Relationship Id="rId8" Type="http://schemas.openxmlformats.org/officeDocument/2006/relationships/hyperlink" Target="http://newyorkbussales.com/" TargetMode="External"/><Relationship Id="rId3" Type="http://schemas.openxmlformats.org/officeDocument/2006/relationships/image" Target="../media/image2.jpg"/><Relationship Id="rId7" Type="http://schemas.openxmlformats.org/officeDocument/2006/relationships/image" Target="../media/image4.jpg"/><Relationship Id="rId2" Type="http://schemas.openxmlformats.org/officeDocument/2006/relationships/hyperlink" Target="https://www.facebook.com/New-York-Bus-Sales-LLC-280877326166/timeline/" TargetMode="External"/><Relationship Id="rId1" Type="http://schemas.openxmlformats.org/officeDocument/2006/relationships/slideMaster" Target="../slideMasters/slideMaster1.xml"/><Relationship Id="rId6" Type="http://schemas.openxmlformats.org/officeDocument/2006/relationships/hyperlink" Target="https://twitter.com/nybussales" TargetMode="External"/><Relationship Id="rId5" Type="http://schemas.openxmlformats.org/officeDocument/2006/relationships/image" Target="../media/image3.jpg"/><Relationship Id="rId4" Type="http://schemas.openxmlformats.org/officeDocument/2006/relationships/hyperlink" Target="https://instagram.com/newyorkbussales/" TargetMode="External"/><Relationship Id="rId9" Type="http://schemas.openxmlformats.org/officeDocument/2006/relationships/hyperlink" Target="http://www.nyhma.org/viewforum.php?f=2&amp;start=0" TargetMode="Externa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Content Placeholder 2"/>
          <p:cNvSpPr>
            <a:spLocks noGrp="1"/>
          </p:cNvSpPr>
          <p:nvPr>
            <p:ph sz="quarter" idx="15" hasCustomPrompt="1"/>
          </p:nvPr>
        </p:nvSpPr>
        <p:spPr>
          <a:xfrm>
            <a:off x="342900" y="3825183"/>
            <a:ext cx="6172200" cy="339725"/>
          </a:xfrm>
        </p:spPr>
        <p:txBody>
          <a:bodyPr>
            <a:noAutofit/>
          </a:bodyPr>
          <a:lstStyle>
            <a:lvl1pPr marL="0" indent="0">
              <a:buNone/>
              <a:defRPr sz="1600" b="1">
                <a:solidFill>
                  <a:schemeClr val="accent1"/>
                </a:solidFill>
              </a:defRPr>
            </a:lvl1pPr>
          </a:lstStyle>
          <a:p>
            <a:pPr lvl="0"/>
            <a:r>
              <a:rPr lang="en-US" dirty="0"/>
              <a:t>CLICK TO EDIT MASTER TITLE </a:t>
            </a:r>
          </a:p>
        </p:txBody>
      </p:sp>
      <p:sp>
        <p:nvSpPr>
          <p:cNvPr id="6" name="Slide Number Placeholder 5"/>
          <p:cNvSpPr>
            <a:spLocks noGrp="1"/>
          </p:cNvSpPr>
          <p:nvPr>
            <p:ph type="sldNum" sz="quarter" idx="12"/>
          </p:nvPr>
        </p:nvSpPr>
        <p:spPr>
          <a:xfrm>
            <a:off x="5023757" y="8570197"/>
            <a:ext cx="1600200" cy="295656"/>
          </a:xfrm>
        </p:spPr>
        <p:txBody>
          <a:bodyPr/>
          <a:lstStyle>
            <a:lvl1pPr>
              <a:defRPr sz="900"/>
            </a:lvl1pPr>
          </a:lstStyle>
          <a:p>
            <a:fld id="{C554EB52-A39F-1E42-ACC2-3A5CA4B651D3}" type="slidenum">
              <a:rPr lang="en-US" smtClean="0"/>
              <a:pPr/>
              <a:t>‹#›</a:t>
            </a:fld>
            <a:endParaRPr lang="en-US" dirty="0"/>
          </a:p>
        </p:txBody>
      </p:sp>
      <p:sp>
        <p:nvSpPr>
          <p:cNvPr id="8" name="Rectangle 7"/>
          <p:cNvSpPr/>
          <p:nvPr userDrawn="1"/>
        </p:nvSpPr>
        <p:spPr>
          <a:xfrm>
            <a:off x="0" y="1249879"/>
            <a:ext cx="6858000" cy="782121"/>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Rectangle 8"/>
          <p:cNvSpPr/>
          <p:nvPr userDrawn="1"/>
        </p:nvSpPr>
        <p:spPr>
          <a:xfrm>
            <a:off x="0" y="2032000"/>
            <a:ext cx="6858000" cy="84667"/>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 name="Title 1"/>
          <p:cNvSpPr>
            <a:spLocks noGrp="1"/>
          </p:cNvSpPr>
          <p:nvPr>
            <p:ph type="title" hasCustomPrompt="1"/>
          </p:nvPr>
        </p:nvSpPr>
        <p:spPr>
          <a:xfrm>
            <a:off x="342900" y="1656936"/>
            <a:ext cx="6172200" cy="233247"/>
          </a:xfrm>
        </p:spPr>
        <p:txBody>
          <a:bodyPr>
            <a:normAutofit/>
          </a:bodyPr>
          <a:lstStyle>
            <a:lvl1pPr>
              <a:defRPr sz="1600" b="1">
                <a:solidFill>
                  <a:srgbClr val="FFFFFF"/>
                </a:solidFill>
              </a:defRPr>
            </a:lvl1pPr>
          </a:lstStyle>
          <a:p>
            <a:r>
              <a:rPr lang="en-US" dirty="0"/>
              <a:t>Click to edit subtitle</a:t>
            </a:r>
          </a:p>
        </p:txBody>
      </p:sp>
      <p:sp>
        <p:nvSpPr>
          <p:cNvPr id="16" name="Rectangle 15"/>
          <p:cNvSpPr/>
          <p:nvPr userDrawn="1"/>
        </p:nvSpPr>
        <p:spPr>
          <a:xfrm>
            <a:off x="0" y="7595810"/>
            <a:ext cx="6857999" cy="592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7" name="Picture 16" descr="header.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198"/>
            <a:ext cx="6854952" cy="1255776"/>
          </a:xfrm>
          <a:prstGeom prst="rect">
            <a:avLst/>
          </a:prstGeom>
        </p:spPr>
      </p:pic>
      <p:pic>
        <p:nvPicPr>
          <p:cNvPr id="18" name="Picture 17" descr="facebook.jpg">
            <a:hlinkClick r:id="rId3"/>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42900" y="8570197"/>
            <a:ext cx="323088" cy="295656"/>
          </a:xfrm>
          <a:prstGeom prst="rect">
            <a:avLst/>
          </a:prstGeom>
        </p:spPr>
      </p:pic>
      <p:pic>
        <p:nvPicPr>
          <p:cNvPr id="19" name="Picture 18" descr="instagram.jpg">
            <a:hlinkClick r:id="rId5"/>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665988" y="8570197"/>
            <a:ext cx="323088" cy="295656"/>
          </a:xfrm>
          <a:prstGeom prst="rect">
            <a:avLst/>
          </a:prstGeom>
        </p:spPr>
      </p:pic>
      <p:pic>
        <p:nvPicPr>
          <p:cNvPr id="20" name="Picture 19" descr="twitter.jpg">
            <a:hlinkClick r:id="rId7"/>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989076" y="8570197"/>
            <a:ext cx="323088" cy="295656"/>
          </a:xfrm>
          <a:prstGeom prst="rect">
            <a:avLst/>
          </a:prstGeom>
        </p:spPr>
      </p:pic>
      <p:sp>
        <p:nvSpPr>
          <p:cNvPr id="21" name="TextBox 20"/>
          <p:cNvSpPr txBox="1"/>
          <p:nvPr userDrawn="1"/>
        </p:nvSpPr>
        <p:spPr>
          <a:xfrm>
            <a:off x="1959429" y="8626400"/>
            <a:ext cx="2939143" cy="230832"/>
          </a:xfrm>
          <a:prstGeom prst="rect">
            <a:avLst/>
          </a:prstGeom>
          <a:noFill/>
        </p:spPr>
        <p:txBody>
          <a:bodyPr wrap="square" rtlCol="0">
            <a:spAutoFit/>
          </a:bodyPr>
          <a:lstStyle/>
          <a:p>
            <a:pPr algn="ctr"/>
            <a:r>
              <a:rPr lang="en-US" sz="900" dirty="0">
                <a:solidFill>
                  <a:schemeClr val="tx2"/>
                </a:solidFill>
              </a:rPr>
              <a:t>©2015 New York Bus Sales. All rights reserved.</a:t>
            </a:r>
          </a:p>
        </p:txBody>
      </p:sp>
      <p:sp>
        <p:nvSpPr>
          <p:cNvPr id="23" name="Picture Placeholder 22"/>
          <p:cNvSpPr>
            <a:spLocks noGrp="1"/>
          </p:cNvSpPr>
          <p:nvPr>
            <p:ph type="pic" sz="quarter" idx="13"/>
          </p:nvPr>
        </p:nvSpPr>
        <p:spPr>
          <a:xfrm>
            <a:off x="342900" y="2262188"/>
            <a:ext cx="6172200" cy="1390650"/>
          </a:xfrm>
        </p:spPr>
        <p:txBody>
          <a:bodyPr/>
          <a:lstStyle/>
          <a:p>
            <a:endParaRPr lang="en-US" dirty="0"/>
          </a:p>
        </p:txBody>
      </p:sp>
      <p:sp>
        <p:nvSpPr>
          <p:cNvPr id="28" name="Content Placeholder 27"/>
          <p:cNvSpPr>
            <a:spLocks noGrp="1"/>
          </p:cNvSpPr>
          <p:nvPr>
            <p:ph sz="quarter" idx="14"/>
          </p:nvPr>
        </p:nvSpPr>
        <p:spPr>
          <a:xfrm>
            <a:off x="342900" y="4330700"/>
            <a:ext cx="6172200" cy="3095625"/>
          </a:xfrm>
        </p:spPr>
        <p:txBody>
          <a:bodyPr>
            <a:normAutofit/>
          </a:bodyPr>
          <a:lstStyle>
            <a:lvl1pPr>
              <a:defRPr sz="1400">
                <a:solidFill>
                  <a:schemeClr val="tx2"/>
                </a:solidFill>
              </a:defRPr>
            </a:lvl1pPr>
            <a:lvl2pPr>
              <a:defRPr sz="1400">
                <a:solidFill>
                  <a:schemeClr val="tx2"/>
                </a:solidFill>
              </a:defRPr>
            </a:lvl2pPr>
            <a:lvl3pPr>
              <a:defRPr sz="14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9" name="TextBox 28"/>
          <p:cNvSpPr txBox="1"/>
          <p:nvPr userDrawn="1"/>
        </p:nvSpPr>
        <p:spPr>
          <a:xfrm>
            <a:off x="342900" y="7698293"/>
            <a:ext cx="6172200" cy="400110"/>
          </a:xfrm>
          <a:prstGeom prst="rect">
            <a:avLst/>
          </a:prstGeom>
          <a:noFill/>
        </p:spPr>
        <p:txBody>
          <a:bodyPr wrap="square" rtlCol="0">
            <a:spAutoFit/>
          </a:bodyPr>
          <a:lstStyle/>
          <a:p>
            <a:pPr algn="ctr"/>
            <a:r>
              <a:rPr lang="en-US" sz="1000" dirty="0">
                <a:solidFill>
                  <a:srgbClr val="FFFFFF"/>
                </a:solidFill>
              </a:rPr>
              <a:t>ALL of our Service Updates can be found on the </a:t>
            </a:r>
            <a:r>
              <a:rPr lang="en-US" sz="1000" u="sng" dirty="0">
                <a:solidFill>
                  <a:srgbClr val="FFFFFF"/>
                </a:solidFill>
                <a:hlinkClick r:id="rId9"/>
              </a:rPr>
              <a:t>New York Bus Sales website</a:t>
            </a:r>
            <a:endParaRPr lang="en-US" sz="1000" u="sng" dirty="0">
              <a:solidFill>
                <a:srgbClr val="FFFFFF"/>
              </a:solidFill>
            </a:endParaRPr>
          </a:p>
          <a:p>
            <a:pPr algn="ctr"/>
            <a:r>
              <a:rPr lang="en-US" sz="1000" dirty="0">
                <a:solidFill>
                  <a:srgbClr val="FFFFFF"/>
                </a:solidFill>
              </a:rPr>
              <a:t>Or at the </a:t>
            </a:r>
            <a:r>
              <a:rPr lang="en-US" sz="1000" dirty="0">
                <a:solidFill>
                  <a:srgbClr val="FFFFFF"/>
                </a:solidFill>
                <a:hlinkClick r:id="rId10"/>
              </a:rPr>
              <a:t>New York Head Mechanic website </a:t>
            </a:r>
            <a:endParaRPr lang="en-US" sz="1000" dirty="0">
              <a:solidFill>
                <a:srgbClr val="FFFFFF"/>
              </a:solidFill>
            </a:endParaRPr>
          </a:p>
        </p:txBody>
      </p:sp>
      <p:sp>
        <p:nvSpPr>
          <p:cNvPr id="5" name="Text Placeholder 4"/>
          <p:cNvSpPr>
            <a:spLocks noGrp="1"/>
          </p:cNvSpPr>
          <p:nvPr>
            <p:ph type="body" sz="quarter" idx="16" hasCustomPrompt="1"/>
          </p:nvPr>
        </p:nvSpPr>
        <p:spPr>
          <a:xfrm>
            <a:off x="342900" y="1262063"/>
            <a:ext cx="6172200" cy="395287"/>
          </a:xfrm>
        </p:spPr>
        <p:txBody>
          <a:bodyPr>
            <a:normAutofit/>
          </a:bodyPr>
          <a:lstStyle>
            <a:lvl1pPr marL="0" indent="0" algn="ctr">
              <a:buNone/>
              <a:defRPr sz="1800" b="1">
                <a:solidFill>
                  <a:schemeClr val="bg1"/>
                </a:solidFill>
              </a:defRPr>
            </a:lvl1pPr>
          </a:lstStyle>
          <a:p>
            <a:pPr lvl="0"/>
            <a:r>
              <a:rPr lang="en-US" dirty="0"/>
              <a:t>CLICK TO EDIT SUBJECT OF EMAIL</a:t>
            </a:r>
          </a:p>
        </p:txBody>
      </p:sp>
    </p:spTree>
    <p:extLst>
      <p:ext uri="{BB962C8B-B14F-4D97-AF65-F5344CB8AC3E}">
        <p14:creationId xmlns:p14="http://schemas.microsoft.com/office/powerpoint/2010/main" val="4196482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cticle Page 01">
    <p:spTree>
      <p:nvGrpSpPr>
        <p:cNvPr id="1" name=""/>
        <p:cNvGrpSpPr/>
        <p:nvPr/>
      </p:nvGrpSpPr>
      <p:grpSpPr>
        <a:xfrm>
          <a:off x="0" y="0"/>
          <a:ext cx="0" cy="0"/>
          <a:chOff x="0" y="0"/>
          <a:chExt cx="0" cy="0"/>
        </a:xfrm>
      </p:grpSpPr>
      <p:sp>
        <p:nvSpPr>
          <p:cNvPr id="8" name="Content Placeholder 7"/>
          <p:cNvSpPr>
            <a:spLocks noGrp="1"/>
          </p:cNvSpPr>
          <p:nvPr>
            <p:ph sz="quarter" idx="13"/>
          </p:nvPr>
        </p:nvSpPr>
        <p:spPr>
          <a:xfrm>
            <a:off x="495981" y="458938"/>
            <a:ext cx="2805113" cy="2286680"/>
          </a:xfrm>
        </p:spPr>
        <p:txBody>
          <a:bodyPr>
            <a:normAutofit/>
          </a:bodyPr>
          <a:lstStyle>
            <a:lvl1pPr>
              <a:defRPr sz="1400">
                <a:solidFill>
                  <a:srgbClr val="80807D"/>
                </a:solidFill>
              </a:defRPr>
            </a:lvl1pPr>
            <a:lvl2pPr>
              <a:defRPr sz="1400">
                <a:solidFill>
                  <a:srgbClr val="80807D"/>
                </a:solidFill>
              </a:defRPr>
            </a:lvl2pPr>
            <a:lvl3pPr>
              <a:defRPr sz="1400">
                <a:solidFill>
                  <a:srgbClr val="80807D"/>
                </a:solidFill>
              </a:defRPr>
            </a:lvl3pPr>
            <a:lvl4pPr>
              <a:defRPr sz="1400">
                <a:solidFill>
                  <a:srgbClr val="80807D"/>
                </a:solidFill>
              </a:defRPr>
            </a:lvl4pPr>
            <a:lvl5pPr>
              <a:defRPr sz="1400">
                <a:solidFill>
                  <a:srgbClr val="80807D"/>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Picture Placeholder 9"/>
          <p:cNvSpPr>
            <a:spLocks noGrp="1"/>
          </p:cNvSpPr>
          <p:nvPr>
            <p:ph type="pic" sz="quarter" idx="14"/>
          </p:nvPr>
        </p:nvSpPr>
        <p:spPr>
          <a:xfrm>
            <a:off x="3664857" y="458938"/>
            <a:ext cx="2850243" cy="2286680"/>
          </a:xfrm>
        </p:spPr>
        <p:txBody>
          <a:bodyPr/>
          <a:lstStyle/>
          <a:p>
            <a:endParaRPr lang="en-US" dirty="0"/>
          </a:p>
        </p:txBody>
      </p:sp>
      <p:sp>
        <p:nvSpPr>
          <p:cNvPr id="11" name="Slide Number Placeholder 5"/>
          <p:cNvSpPr>
            <a:spLocks noGrp="1"/>
          </p:cNvSpPr>
          <p:nvPr>
            <p:ph type="sldNum" sz="quarter" idx="12"/>
          </p:nvPr>
        </p:nvSpPr>
        <p:spPr>
          <a:xfrm>
            <a:off x="5023757" y="8570197"/>
            <a:ext cx="1600200" cy="295656"/>
          </a:xfrm>
        </p:spPr>
        <p:txBody>
          <a:bodyPr/>
          <a:lstStyle>
            <a:lvl1pPr>
              <a:defRPr sz="900"/>
            </a:lvl1pPr>
          </a:lstStyle>
          <a:p>
            <a:fld id="{C554EB52-A39F-1E42-ACC2-3A5CA4B651D3}" type="slidenum">
              <a:rPr lang="en-US" smtClean="0"/>
              <a:pPr/>
              <a:t>‹#›</a:t>
            </a:fld>
            <a:endParaRPr lang="en-US" dirty="0"/>
          </a:p>
        </p:txBody>
      </p:sp>
      <p:sp>
        <p:nvSpPr>
          <p:cNvPr id="12" name="Rectangle 11"/>
          <p:cNvSpPr/>
          <p:nvPr userDrawn="1"/>
        </p:nvSpPr>
        <p:spPr>
          <a:xfrm>
            <a:off x="0" y="7595810"/>
            <a:ext cx="6857999" cy="592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3" name="Picture 12" descr="facebook.jpg">
            <a:hlinkClick r:id="rId2"/>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2900" y="8570197"/>
            <a:ext cx="323088" cy="295656"/>
          </a:xfrm>
          <a:prstGeom prst="rect">
            <a:avLst/>
          </a:prstGeom>
        </p:spPr>
      </p:pic>
      <p:pic>
        <p:nvPicPr>
          <p:cNvPr id="14" name="Picture 13" descr="instagram.jpg">
            <a:hlinkClick r:id="rId4"/>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665988" y="8570197"/>
            <a:ext cx="323088" cy="295656"/>
          </a:xfrm>
          <a:prstGeom prst="rect">
            <a:avLst/>
          </a:prstGeom>
        </p:spPr>
      </p:pic>
      <p:pic>
        <p:nvPicPr>
          <p:cNvPr id="15" name="Picture 14" descr="twitter.jpg">
            <a:hlinkClick r:id="rId6"/>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89076" y="8570197"/>
            <a:ext cx="323088" cy="295656"/>
          </a:xfrm>
          <a:prstGeom prst="rect">
            <a:avLst/>
          </a:prstGeom>
        </p:spPr>
      </p:pic>
      <p:sp>
        <p:nvSpPr>
          <p:cNvPr id="16" name="TextBox 15"/>
          <p:cNvSpPr txBox="1"/>
          <p:nvPr userDrawn="1"/>
        </p:nvSpPr>
        <p:spPr>
          <a:xfrm>
            <a:off x="1959429" y="8626400"/>
            <a:ext cx="2939143" cy="230832"/>
          </a:xfrm>
          <a:prstGeom prst="rect">
            <a:avLst/>
          </a:prstGeom>
          <a:noFill/>
        </p:spPr>
        <p:txBody>
          <a:bodyPr wrap="square" rtlCol="0">
            <a:spAutoFit/>
          </a:bodyPr>
          <a:lstStyle/>
          <a:p>
            <a:pPr algn="ctr"/>
            <a:r>
              <a:rPr lang="en-US" sz="900" dirty="0">
                <a:solidFill>
                  <a:schemeClr val="tx2"/>
                </a:solidFill>
              </a:rPr>
              <a:t>©2015 New York Bus Sales. All rights reserved.</a:t>
            </a:r>
          </a:p>
        </p:txBody>
      </p:sp>
      <p:sp>
        <p:nvSpPr>
          <p:cNvPr id="18" name="Picture Placeholder 17"/>
          <p:cNvSpPr>
            <a:spLocks noGrp="1"/>
          </p:cNvSpPr>
          <p:nvPr>
            <p:ph type="pic" sz="quarter" idx="15"/>
          </p:nvPr>
        </p:nvSpPr>
        <p:spPr>
          <a:xfrm>
            <a:off x="495981" y="3071968"/>
            <a:ext cx="5994400" cy="2286000"/>
          </a:xfrm>
        </p:spPr>
        <p:txBody>
          <a:bodyPr/>
          <a:lstStyle/>
          <a:p>
            <a:endParaRPr lang="en-US" dirty="0"/>
          </a:p>
        </p:txBody>
      </p:sp>
      <p:sp>
        <p:nvSpPr>
          <p:cNvPr id="19" name="Content Placeholder 7"/>
          <p:cNvSpPr>
            <a:spLocks noGrp="1"/>
          </p:cNvSpPr>
          <p:nvPr>
            <p:ph sz="quarter" idx="16"/>
          </p:nvPr>
        </p:nvSpPr>
        <p:spPr>
          <a:xfrm>
            <a:off x="495981" y="5497820"/>
            <a:ext cx="6019119" cy="1674660"/>
          </a:xfrm>
        </p:spPr>
        <p:txBody>
          <a:bodyPr>
            <a:normAutofit/>
          </a:bodyPr>
          <a:lstStyle>
            <a:lvl1pPr>
              <a:defRPr sz="1400">
                <a:solidFill>
                  <a:srgbClr val="80807D"/>
                </a:solidFill>
              </a:defRPr>
            </a:lvl1pPr>
            <a:lvl2pPr>
              <a:defRPr sz="1400">
                <a:solidFill>
                  <a:srgbClr val="80807D"/>
                </a:solidFill>
              </a:defRPr>
            </a:lvl2pPr>
            <a:lvl3pPr>
              <a:defRPr sz="1400">
                <a:solidFill>
                  <a:srgbClr val="80807D"/>
                </a:solidFill>
              </a:defRPr>
            </a:lvl3pPr>
            <a:lvl4pPr>
              <a:defRPr sz="1400">
                <a:solidFill>
                  <a:srgbClr val="80807D"/>
                </a:solidFill>
              </a:defRPr>
            </a:lvl4pPr>
            <a:lvl5pPr>
              <a:defRPr sz="1400">
                <a:solidFill>
                  <a:srgbClr val="80807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 name="TextBox 19"/>
          <p:cNvSpPr txBox="1"/>
          <p:nvPr userDrawn="1"/>
        </p:nvSpPr>
        <p:spPr>
          <a:xfrm>
            <a:off x="342900" y="7698293"/>
            <a:ext cx="6172200" cy="400110"/>
          </a:xfrm>
          <a:prstGeom prst="rect">
            <a:avLst/>
          </a:prstGeom>
          <a:noFill/>
        </p:spPr>
        <p:txBody>
          <a:bodyPr wrap="square" rtlCol="0">
            <a:spAutoFit/>
          </a:bodyPr>
          <a:lstStyle/>
          <a:p>
            <a:pPr algn="ctr"/>
            <a:r>
              <a:rPr lang="en-US" sz="1000" dirty="0">
                <a:solidFill>
                  <a:srgbClr val="FFFFFF"/>
                </a:solidFill>
              </a:rPr>
              <a:t>ALL of our Service Updates can be found on the </a:t>
            </a:r>
            <a:r>
              <a:rPr lang="en-US" sz="1000" u="sng" dirty="0">
                <a:solidFill>
                  <a:srgbClr val="FFFFFF"/>
                </a:solidFill>
                <a:hlinkClick r:id="rId8"/>
              </a:rPr>
              <a:t>New York Bus Sales website</a:t>
            </a:r>
            <a:endParaRPr lang="en-US" sz="1000" u="sng" dirty="0">
              <a:solidFill>
                <a:srgbClr val="FFFFFF"/>
              </a:solidFill>
            </a:endParaRPr>
          </a:p>
          <a:p>
            <a:pPr algn="ctr"/>
            <a:r>
              <a:rPr lang="en-US" sz="1000" dirty="0">
                <a:solidFill>
                  <a:srgbClr val="FFFFFF"/>
                </a:solidFill>
              </a:rPr>
              <a:t>Or at the </a:t>
            </a:r>
            <a:r>
              <a:rPr lang="en-US" sz="1000" dirty="0">
                <a:solidFill>
                  <a:srgbClr val="FFFFFF"/>
                </a:solidFill>
                <a:hlinkClick r:id="rId9"/>
              </a:rPr>
              <a:t>New York Head Mechanic website </a:t>
            </a:r>
            <a:endParaRPr lang="en-US" sz="1000" dirty="0">
              <a:solidFill>
                <a:srgbClr val="FFFFFF"/>
              </a:solidFill>
            </a:endParaRPr>
          </a:p>
        </p:txBody>
      </p:sp>
    </p:spTree>
    <p:extLst>
      <p:ext uri="{BB962C8B-B14F-4D97-AF65-F5344CB8AC3E}">
        <p14:creationId xmlns:p14="http://schemas.microsoft.com/office/powerpoint/2010/main" val="8444740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Acticle Page 01">
    <p:spTree>
      <p:nvGrpSpPr>
        <p:cNvPr id="1" name=""/>
        <p:cNvGrpSpPr/>
        <p:nvPr/>
      </p:nvGrpSpPr>
      <p:grpSpPr>
        <a:xfrm>
          <a:off x="0" y="0"/>
          <a:ext cx="0" cy="0"/>
          <a:chOff x="0" y="0"/>
          <a:chExt cx="0" cy="0"/>
        </a:xfrm>
      </p:grpSpPr>
      <p:sp>
        <p:nvSpPr>
          <p:cNvPr id="10" name="Picture Placeholder 9"/>
          <p:cNvSpPr>
            <a:spLocks noGrp="1"/>
          </p:cNvSpPr>
          <p:nvPr>
            <p:ph type="pic" sz="quarter" idx="14"/>
          </p:nvPr>
        </p:nvSpPr>
        <p:spPr>
          <a:xfrm>
            <a:off x="3664857" y="458938"/>
            <a:ext cx="2850243" cy="2286680"/>
          </a:xfrm>
        </p:spPr>
        <p:txBody>
          <a:bodyPr/>
          <a:lstStyle/>
          <a:p>
            <a:endParaRPr lang="en-US" dirty="0"/>
          </a:p>
        </p:txBody>
      </p:sp>
      <p:sp>
        <p:nvSpPr>
          <p:cNvPr id="11" name="Slide Number Placeholder 5"/>
          <p:cNvSpPr>
            <a:spLocks noGrp="1"/>
          </p:cNvSpPr>
          <p:nvPr>
            <p:ph type="sldNum" sz="quarter" idx="12"/>
          </p:nvPr>
        </p:nvSpPr>
        <p:spPr>
          <a:xfrm>
            <a:off x="5023757" y="8570197"/>
            <a:ext cx="1600200" cy="295656"/>
          </a:xfrm>
        </p:spPr>
        <p:txBody>
          <a:bodyPr/>
          <a:lstStyle>
            <a:lvl1pPr>
              <a:defRPr sz="900"/>
            </a:lvl1pPr>
          </a:lstStyle>
          <a:p>
            <a:fld id="{C554EB52-A39F-1E42-ACC2-3A5CA4B651D3}" type="slidenum">
              <a:rPr lang="en-US" smtClean="0"/>
              <a:pPr/>
              <a:t>‹#›</a:t>
            </a:fld>
            <a:endParaRPr lang="en-US" dirty="0"/>
          </a:p>
        </p:txBody>
      </p:sp>
      <p:sp>
        <p:nvSpPr>
          <p:cNvPr id="12" name="Rectangle 11"/>
          <p:cNvSpPr/>
          <p:nvPr userDrawn="1"/>
        </p:nvSpPr>
        <p:spPr>
          <a:xfrm>
            <a:off x="0" y="7595810"/>
            <a:ext cx="6857999" cy="592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3" name="Picture 12" descr="facebook.jpg">
            <a:hlinkClick r:id="rId2"/>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2900" y="8570197"/>
            <a:ext cx="323088" cy="295656"/>
          </a:xfrm>
          <a:prstGeom prst="rect">
            <a:avLst/>
          </a:prstGeom>
        </p:spPr>
      </p:pic>
      <p:pic>
        <p:nvPicPr>
          <p:cNvPr id="14" name="Picture 13" descr="instagram.jpg">
            <a:hlinkClick r:id="rId4"/>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665988" y="8570197"/>
            <a:ext cx="323088" cy="295656"/>
          </a:xfrm>
          <a:prstGeom prst="rect">
            <a:avLst/>
          </a:prstGeom>
        </p:spPr>
      </p:pic>
      <p:pic>
        <p:nvPicPr>
          <p:cNvPr id="15" name="Picture 14" descr="twitter.jpg">
            <a:hlinkClick r:id="rId6"/>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89076" y="8570197"/>
            <a:ext cx="323088" cy="295656"/>
          </a:xfrm>
          <a:prstGeom prst="rect">
            <a:avLst/>
          </a:prstGeom>
        </p:spPr>
      </p:pic>
      <p:sp>
        <p:nvSpPr>
          <p:cNvPr id="16" name="TextBox 15"/>
          <p:cNvSpPr txBox="1"/>
          <p:nvPr userDrawn="1"/>
        </p:nvSpPr>
        <p:spPr>
          <a:xfrm>
            <a:off x="1959429" y="8626400"/>
            <a:ext cx="2939143" cy="230832"/>
          </a:xfrm>
          <a:prstGeom prst="rect">
            <a:avLst/>
          </a:prstGeom>
          <a:noFill/>
        </p:spPr>
        <p:txBody>
          <a:bodyPr wrap="square" rtlCol="0">
            <a:spAutoFit/>
          </a:bodyPr>
          <a:lstStyle/>
          <a:p>
            <a:pPr algn="ctr"/>
            <a:r>
              <a:rPr lang="en-US" sz="900" dirty="0">
                <a:solidFill>
                  <a:schemeClr val="tx2"/>
                </a:solidFill>
              </a:rPr>
              <a:t>©2015 New York Bus Sales. All rights reserved.</a:t>
            </a:r>
          </a:p>
        </p:txBody>
      </p:sp>
      <p:sp>
        <p:nvSpPr>
          <p:cNvPr id="19" name="Content Placeholder 7"/>
          <p:cNvSpPr>
            <a:spLocks noGrp="1"/>
          </p:cNvSpPr>
          <p:nvPr>
            <p:ph sz="quarter" idx="16"/>
          </p:nvPr>
        </p:nvSpPr>
        <p:spPr>
          <a:xfrm>
            <a:off x="495981" y="3006201"/>
            <a:ext cx="6019119" cy="1674660"/>
          </a:xfrm>
        </p:spPr>
        <p:txBody>
          <a:bodyPr>
            <a:normAutofit/>
          </a:bodyPr>
          <a:lstStyle>
            <a:lvl1pPr>
              <a:defRPr sz="1400">
                <a:solidFill>
                  <a:srgbClr val="80807D"/>
                </a:solidFill>
              </a:defRPr>
            </a:lvl1pPr>
            <a:lvl2pPr>
              <a:defRPr sz="1400">
                <a:solidFill>
                  <a:srgbClr val="80807D"/>
                </a:solidFill>
              </a:defRPr>
            </a:lvl2pPr>
            <a:lvl3pPr>
              <a:defRPr sz="1400">
                <a:solidFill>
                  <a:srgbClr val="80807D"/>
                </a:solidFill>
              </a:defRPr>
            </a:lvl3pPr>
            <a:lvl4pPr>
              <a:defRPr sz="1400">
                <a:solidFill>
                  <a:srgbClr val="80807D"/>
                </a:solidFill>
              </a:defRPr>
            </a:lvl4pPr>
            <a:lvl5pPr>
              <a:defRPr sz="1400">
                <a:solidFill>
                  <a:srgbClr val="80807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Picture Placeholder 9"/>
          <p:cNvSpPr>
            <a:spLocks noGrp="1"/>
          </p:cNvSpPr>
          <p:nvPr>
            <p:ph type="pic" sz="quarter" idx="17"/>
          </p:nvPr>
        </p:nvSpPr>
        <p:spPr>
          <a:xfrm>
            <a:off x="534307" y="458938"/>
            <a:ext cx="2850243" cy="2286680"/>
          </a:xfrm>
        </p:spPr>
        <p:txBody>
          <a:bodyPr/>
          <a:lstStyle/>
          <a:p>
            <a:endParaRPr lang="en-US" dirty="0"/>
          </a:p>
        </p:txBody>
      </p:sp>
      <p:sp>
        <p:nvSpPr>
          <p:cNvPr id="20" name="TextBox 19"/>
          <p:cNvSpPr txBox="1"/>
          <p:nvPr userDrawn="1"/>
        </p:nvSpPr>
        <p:spPr>
          <a:xfrm>
            <a:off x="342900" y="7698293"/>
            <a:ext cx="6172200" cy="400110"/>
          </a:xfrm>
          <a:prstGeom prst="rect">
            <a:avLst/>
          </a:prstGeom>
          <a:noFill/>
        </p:spPr>
        <p:txBody>
          <a:bodyPr wrap="square" rtlCol="0">
            <a:spAutoFit/>
          </a:bodyPr>
          <a:lstStyle/>
          <a:p>
            <a:pPr algn="ctr"/>
            <a:r>
              <a:rPr lang="en-US" sz="1000" dirty="0">
                <a:solidFill>
                  <a:srgbClr val="FFFFFF"/>
                </a:solidFill>
              </a:rPr>
              <a:t>ALL of our Service Updates can be found on the </a:t>
            </a:r>
            <a:r>
              <a:rPr lang="en-US" sz="1000" u="sng" dirty="0">
                <a:solidFill>
                  <a:srgbClr val="FFFFFF"/>
                </a:solidFill>
                <a:hlinkClick r:id="rId8"/>
              </a:rPr>
              <a:t>New York Bus Sales website</a:t>
            </a:r>
            <a:endParaRPr lang="en-US" sz="1000" u="sng" dirty="0">
              <a:solidFill>
                <a:srgbClr val="FFFFFF"/>
              </a:solidFill>
            </a:endParaRPr>
          </a:p>
          <a:p>
            <a:pPr algn="ctr"/>
            <a:r>
              <a:rPr lang="en-US" sz="1000" dirty="0">
                <a:solidFill>
                  <a:srgbClr val="FFFFFF"/>
                </a:solidFill>
              </a:rPr>
              <a:t>Or at the </a:t>
            </a:r>
            <a:r>
              <a:rPr lang="en-US" sz="1000" dirty="0">
                <a:solidFill>
                  <a:srgbClr val="FFFFFF"/>
                </a:solidFill>
                <a:hlinkClick r:id="rId9"/>
              </a:rPr>
              <a:t>New York Head Mechanic website </a:t>
            </a:r>
            <a:endParaRPr lang="en-US" sz="1000" dirty="0">
              <a:solidFill>
                <a:srgbClr val="FFFFFF"/>
              </a:solidFill>
            </a:endParaRPr>
          </a:p>
        </p:txBody>
      </p:sp>
    </p:spTree>
    <p:extLst>
      <p:ext uri="{BB962C8B-B14F-4D97-AF65-F5344CB8AC3E}">
        <p14:creationId xmlns:p14="http://schemas.microsoft.com/office/powerpoint/2010/main" val="1083006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1" name="Slide Number Placeholder 5"/>
          <p:cNvSpPr>
            <a:spLocks noGrp="1"/>
          </p:cNvSpPr>
          <p:nvPr>
            <p:ph type="sldNum" sz="quarter" idx="12"/>
          </p:nvPr>
        </p:nvSpPr>
        <p:spPr>
          <a:xfrm>
            <a:off x="5023757" y="8570197"/>
            <a:ext cx="1600200" cy="295656"/>
          </a:xfrm>
        </p:spPr>
        <p:txBody>
          <a:bodyPr/>
          <a:lstStyle>
            <a:lvl1pPr>
              <a:defRPr sz="900"/>
            </a:lvl1pPr>
          </a:lstStyle>
          <a:p>
            <a:fld id="{C554EB52-A39F-1E42-ACC2-3A5CA4B651D3}" type="slidenum">
              <a:rPr lang="en-US" smtClean="0"/>
              <a:pPr/>
              <a:t>‹#›</a:t>
            </a:fld>
            <a:endParaRPr lang="en-US" dirty="0"/>
          </a:p>
        </p:txBody>
      </p:sp>
      <p:sp>
        <p:nvSpPr>
          <p:cNvPr id="12" name="Rectangle 11"/>
          <p:cNvSpPr/>
          <p:nvPr userDrawn="1"/>
        </p:nvSpPr>
        <p:spPr>
          <a:xfrm>
            <a:off x="0" y="7595810"/>
            <a:ext cx="6857999" cy="592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3" name="Picture 12" descr="facebook.jpg">
            <a:hlinkClick r:id="rId2"/>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2900" y="8570197"/>
            <a:ext cx="323088" cy="295656"/>
          </a:xfrm>
          <a:prstGeom prst="rect">
            <a:avLst/>
          </a:prstGeom>
        </p:spPr>
      </p:pic>
      <p:pic>
        <p:nvPicPr>
          <p:cNvPr id="14" name="Picture 13" descr="instagram.jpg">
            <a:hlinkClick r:id="rId4"/>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665988" y="8570197"/>
            <a:ext cx="323088" cy="295656"/>
          </a:xfrm>
          <a:prstGeom prst="rect">
            <a:avLst/>
          </a:prstGeom>
        </p:spPr>
      </p:pic>
      <p:pic>
        <p:nvPicPr>
          <p:cNvPr id="15" name="Picture 14" descr="twitter.jpg">
            <a:hlinkClick r:id="rId6"/>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89076" y="8570197"/>
            <a:ext cx="323088" cy="295656"/>
          </a:xfrm>
          <a:prstGeom prst="rect">
            <a:avLst/>
          </a:prstGeom>
        </p:spPr>
      </p:pic>
      <p:sp>
        <p:nvSpPr>
          <p:cNvPr id="16" name="TextBox 15"/>
          <p:cNvSpPr txBox="1"/>
          <p:nvPr userDrawn="1"/>
        </p:nvSpPr>
        <p:spPr>
          <a:xfrm>
            <a:off x="1959429" y="8626400"/>
            <a:ext cx="2939143" cy="230832"/>
          </a:xfrm>
          <a:prstGeom prst="rect">
            <a:avLst/>
          </a:prstGeom>
          <a:noFill/>
        </p:spPr>
        <p:txBody>
          <a:bodyPr wrap="square" rtlCol="0">
            <a:spAutoFit/>
          </a:bodyPr>
          <a:lstStyle/>
          <a:p>
            <a:pPr algn="ctr"/>
            <a:r>
              <a:rPr lang="en-US" sz="900" dirty="0">
                <a:solidFill>
                  <a:schemeClr val="tx2"/>
                </a:solidFill>
              </a:rPr>
              <a:t>©2015 New York Bus Sales. All rights reserved.</a:t>
            </a:r>
          </a:p>
        </p:txBody>
      </p:sp>
      <p:sp>
        <p:nvSpPr>
          <p:cNvPr id="20" name="TextBox 19"/>
          <p:cNvSpPr txBox="1"/>
          <p:nvPr userDrawn="1"/>
        </p:nvSpPr>
        <p:spPr>
          <a:xfrm>
            <a:off x="342900" y="7698293"/>
            <a:ext cx="6172200" cy="400110"/>
          </a:xfrm>
          <a:prstGeom prst="rect">
            <a:avLst/>
          </a:prstGeom>
          <a:noFill/>
        </p:spPr>
        <p:txBody>
          <a:bodyPr wrap="square" rtlCol="0">
            <a:spAutoFit/>
          </a:bodyPr>
          <a:lstStyle/>
          <a:p>
            <a:pPr algn="ctr"/>
            <a:r>
              <a:rPr lang="en-US" sz="1000" dirty="0">
                <a:solidFill>
                  <a:srgbClr val="FFFFFF"/>
                </a:solidFill>
              </a:rPr>
              <a:t>ALL of our Service Updates can be found on the </a:t>
            </a:r>
            <a:r>
              <a:rPr lang="en-US" sz="1000" u="sng" dirty="0">
                <a:solidFill>
                  <a:srgbClr val="FFFFFF"/>
                </a:solidFill>
                <a:hlinkClick r:id="rId8"/>
              </a:rPr>
              <a:t>New York Bus Sales website</a:t>
            </a:r>
            <a:endParaRPr lang="en-US" sz="1000" u="sng" dirty="0">
              <a:solidFill>
                <a:srgbClr val="FFFFFF"/>
              </a:solidFill>
            </a:endParaRPr>
          </a:p>
          <a:p>
            <a:pPr algn="ctr"/>
            <a:r>
              <a:rPr lang="en-US" sz="1000" dirty="0">
                <a:solidFill>
                  <a:srgbClr val="FFFFFF"/>
                </a:solidFill>
              </a:rPr>
              <a:t>Or at the </a:t>
            </a:r>
            <a:r>
              <a:rPr lang="en-US" sz="1000" dirty="0">
                <a:solidFill>
                  <a:srgbClr val="FFFFFF"/>
                </a:solidFill>
                <a:hlinkClick r:id="rId9"/>
              </a:rPr>
              <a:t>New York Head Mechanic website </a:t>
            </a:r>
            <a:endParaRPr lang="en-US" sz="1000" dirty="0">
              <a:solidFill>
                <a:srgbClr val="FFFFFF"/>
              </a:solidFill>
            </a:endParaRPr>
          </a:p>
        </p:txBody>
      </p:sp>
    </p:spTree>
    <p:extLst>
      <p:ext uri="{BB962C8B-B14F-4D97-AF65-F5344CB8AC3E}">
        <p14:creationId xmlns:p14="http://schemas.microsoft.com/office/powerpoint/2010/main" val="1600490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sp>
        <p:nvSpPr>
          <p:cNvPr id="11" name="Slide Number Placeholder 5"/>
          <p:cNvSpPr>
            <a:spLocks noGrp="1"/>
          </p:cNvSpPr>
          <p:nvPr>
            <p:ph type="sldNum" sz="quarter" idx="12"/>
          </p:nvPr>
        </p:nvSpPr>
        <p:spPr>
          <a:xfrm>
            <a:off x="5023757" y="8570197"/>
            <a:ext cx="1600200" cy="295656"/>
          </a:xfrm>
        </p:spPr>
        <p:txBody>
          <a:bodyPr/>
          <a:lstStyle>
            <a:lvl1pPr>
              <a:defRPr sz="900"/>
            </a:lvl1pPr>
          </a:lstStyle>
          <a:p>
            <a:fld id="{C554EB52-A39F-1E42-ACC2-3A5CA4B651D3}" type="slidenum">
              <a:rPr lang="en-US" smtClean="0"/>
              <a:pPr/>
              <a:t>‹#›</a:t>
            </a:fld>
            <a:endParaRPr lang="en-US" dirty="0"/>
          </a:p>
        </p:txBody>
      </p:sp>
      <p:sp>
        <p:nvSpPr>
          <p:cNvPr id="12" name="Rectangle 11"/>
          <p:cNvSpPr/>
          <p:nvPr userDrawn="1"/>
        </p:nvSpPr>
        <p:spPr>
          <a:xfrm>
            <a:off x="0" y="7595810"/>
            <a:ext cx="6857999" cy="592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3" name="Picture 12" descr="facebook.jpg">
            <a:hlinkClick r:id="rId2"/>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2900" y="8570197"/>
            <a:ext cx="323088" cy="295656"/>
          </a:xfrm>
          <a:prstGeom prst="rect">
            <a:avLst/>
          </a:prstGeom>
        </p:spPr>
      </p:pic>
      <p:pic>
        <p:nvPicPr>
          <p:cNvPr id="14" name="Picture 13" descr="instagram.jpg">
            <a:hlinkClick r:id="rId4"/>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665988" y="8570197"/>
            <a:ext cx="323088" cy="295656"/>
          </a:xfrm>
          <a:prstGeom prst="rect">
            <a:avLst/>
          </a:prstGeom>
        </p:spPr>
      </p:pic>
      <p:pic>
        <p:nvPicPr>
          <p:cNvPr id="15" name="Picture 14" descr="twitter.jpg">
            <a:hlinkClick r:id="rId6"/>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89076" y="8570197"/>
            <a:ext cx="323088" cy="295656"/>
          </a:xfrm>
          <a:prstGeom prst="rect">
            <a:avLst/>
          </a:prstGeom>
        </p:spPr>
      </p:pic>
      <p:sp>
        <p:nvSpPr>
          <p:cNvPr id="16" name="TextBox 15"/>
          <p:cNvSpPr txBox="1"/>
          <p:nvPr userDrawn="1"/>
        </p:nvSpPr>
        <p:spPr>
          <a:xfrm>
            <a:off x="1959429" y="8626400"/>
            <a:ext cx="2939143" cy="230832"/>
          </a:xfrm>
          <a:prstGeom prst="rect">
            <a:avLst/>
          </a:prstGeom>
          <a:noFill/>
        </p:spPr>
        <p:txBody>
          <a:bodyPr wrap="square" rtlCol="0">
            <a:spAutoFit/>
          </a:bodyPr>
          <a:lstStyle/>
          <a:p>
            <a:pPr algn="ctr"/>
            <a:r>
              <a:rPr lang="en-US" sz="900" dirty="0">
                <a:solidFill>
                  <a:schemeClr val="tx2"/>
                </a:solidFill>
              </a:rPr>
              <a:t>©2015 New York Bus Sales. All rights reserved.</a:t>
            </a:r>
          </a:p>
        </p:txBody>
      </p:sp>
      <p:sp>
        <p:nvSpPr>
          <p:cNvPr id="20" name="TextBox 19"/>
          <p:cNvSpPr txBox="1"/>
          <p:nvPr userDrawn="1"/>
        </p:nvSpPr>
        <p:spPr>
          <a:xfrm>
            <a:off x="342900" y="7698293"/>
            <a:ext cx="6172200" cy="400110"/>
          </a:xfrm>
          <a:prstGeom prst="rect">
            <a:avLst/>
          </a:prstGeom>
          <a:noFill/>
        </p:spPr>
        <p:txBody>
          <a:bodyPr wrap="square" rtlCol="0">
            <a:spAutoFit/>
          </a:bodyPr>
          <a:lstStyle/>
          <a:p>
            <a:pPr algn="ctr"/>
            <a:r>
              <a:rPr lang="en-US" sz="1000" dirty="0">
                <a:solidFill>
                  <a:srgbClr val="FFFFFF"/>
                </a:solidFill>
              </a:rPr>
              <a:t>ALL of our Service Updates can be found on the </a:t>
            </a:r>
            <a:r>
              <a:rPr lang="en-US" sz="1000" u="sng" dirty="0">
                <a:solidFill>
                  <a:srgbClr val="FFFFFF"/>
                </a:solidFill>
                <a:hlinkClick r:id="rId8"/>
              </a:rPr>
              <a:t>New York Bus Sales website</a:t>
            </a:r>
            <a:endParaRPr lang="en-US" sz="1000" u="sng" dirty="0">
              <a:solidFill>
                <a:srgbClr val="FFFFFF"/>
              </a:solidFill>
            </a:endParaRPr>
          </a:p>
          <a:p>
            <a:pPr algn="ctr"/>
            <a:r>
              <a:rPr lang="en-US" sz="1000" dirty="0">
                <a:solidFill>
                  <a:srgbClr val="FFFFFF"/>
                </a:solidFill>
              </a:rPr>
              <a:t>Or at the </a:t>
            </a:r>
            <a:r>
              <a:rPr lang="en-US" sz="1000" dirty="0">
                <a:solidFill>
                  <a:srgbClr val="FFFFFF"/>
                </a:solidFill>
                <a:hlinkClick r:id="rId9"/>
              </a:rPr>
              <a:t>New York Head Mechanic website </a:t>
            </a:r>
            <a:endParaRPr lang="en-US" sz="1000" dirty="0">
              <a:solidFill>
                <a:srgbClr val="FFFFFF"/>
              </a:solidFill>
            </a:endParaRPr>
          </a:p>
        </p:txBody>
      </p:sp>
      <p:sp>
        <p:nvSpPr>
          <p:cNvPr id="5" name="Content Placeholder 4"/>
          <p:cNvSpPr>
            <a:spLocks noGrp="1"/>
          </p:cNvSpPr>
          <p:nvPr>
            <p:ph sz="quarter" idx="13" hasCustomPrompt="1"/>
          </p:nvPr>
        </p:nvSpPr>
        <p:spPr>
          <a:xfrm>
            <a:off x="665163" y="1332332"/>
            <a:ext cx="5610225" cy="419100"/>
          </a:xfrm>
        </p:spPr>
        <p:txBody>
          <a:bodyPr>
            <a:noAutofit/>
          </a:bodyPr>
          <a:lstStyle>
            <a:lvl1pPr marL="0" indent="0" algn="ctr">
              <a:buNone/>
              <a:defRPr sz="1600" b="1">
                <a:solidFill>
                  <a:schemeClr val="accent2"/>
                </a:solidFill>
              </a:defRPr>
            </a:lvl1pPr>
            <a:lvl2pPr marL="410291" indent="0" algn="ctr">
              <a:buNone/>
              <a:defRPr sz="1600" b="1">
                <a:solidFill>
                  <a:schemeClr val="accent2"/>
                </a:solidFill>
              </a:defRPr>
            </a:lvl2pPr>
            <a:lvl3pPr marL="820582" indent="0" algn="ctr">
              <a:buNone/>
              <a:defRPr sz="1600" b="1">
                <a:solidFill>
                  <a:schemeClr val="accent2"/>
                </a:solidFill>
              </a:defRPr>
            </a:lvl3pPr>
            <a:lvl4pPr marL="1230873" indent="0" algn="ctr">
              <a:buNone/>
              <a:defRPr sz="1600" b="1">
                <a:solidFill>
                  <a:schemeClr val="accent2"/>
                </a:solidFill>
              </a:defRPr>
            </a:lvl4pPr>
            <a:lvl5pPr marL="1641165" indent="0" algn="ctr">
              <a:buNone/>
              <a:defRPr sz="1600" b="1">
                <a:solidFill>
                  <a:schemeClr val="accent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3328743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82058" tIns="41029" rIns="82058" bIns="41029" rtlCol="0" anchor="ctr">
            <a:normAutofit/>
          </a:bodyPr>
          <a:lstStyle/>
          <a:p>
            <a:r>
              <a:rPr lang="en-US" dirty="0"/>
              <a:t>Click to edit Master title style</a:t>
            </a:r>
          </a:p>
        </p:txBody>
      </p:sp>
      <p:sp>
        <p:nvSpPr>
          <p:cNvPr id="3" name="Text Placeholder 2"/>
          <p:cNvSpPr>
            <a:spLocks noGrp="1"/>
          </p:cNvSpPr>
          <p:nvPr>
            <p:ph type="body" idx="1"/>
          </p:nvPr>
        </p:nvSpPr>
        <p:spPr>
          <a:xfrm>
            <a:off x="342900" y="2133602"/>
            <a:ext cx="6172200" cy="6034617"/>
          </a:xfrm>
          <a:prstGeom prst="rect">
            <a:avLst/>
          </a:prstGeom>
        </p:spPr>
        <p:txBody>
          <a:bodyPr vert="horz" lIns="82058" tIns="41029" rIns="82058" bIns="4102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4"/>
          </a:xfrm>
          <a:prstGeom prst="rect">
            <a:avLst/>
          </a:prstGeom>
        </p:spPr>
        <p:txBody>
          <a:bodyPr vert="horz" lIns="82058" tIns="41029" rIns="82058" bIns="41029" rtlCol="0" anchor="ctr"/>
          <a:lstStyle>
            <a:lvl1pPr algn="l">
              <a:defRPr sz="1100">
                <a:solidFill>
                  <a:schemeClr val="tx1">
                    <a:tint val="75000"/>
                  </a:schemeClr>
                </a:solidFill>
              </a:defRPr>
            </a:lvl1pPr>
          </a:lstStyle>
          <a:p>
            <a:fld id="{5EF8F550-E2BC-A143-8589-52F039787421}" type="datetime1">
              <a:rPr lang="en-US" smtClean="0"/>
              <a:t>3/3/2023</a:t>
            </a:fld>
            <a:endParaRPr lang="en-US" dirty="0"/>
          </a:p>
        </p:txBody>
      </p:sp>
      <p:sp>
        <p:nvSpPr>
          <p:cNvPr id="5" name="Footer Placeholder 4"/>
          <p:cNvSpPr>
            <a:spLocks noGrp="1"/>
          </p:cNvSpPr>
          <p:nvPr>
            <p:ph type="ftr" sz="quarter" idx="3"/>
          </p:nvPr>
        </p:nvSpPr>
        <p:spPr>
          <a:xfrm>
            <a:off x="2343150" y="8475134"/>
            <a:ext cx="2171700" cy="486834"/>
          </a:xfrm>
          <a:prstGeom prst="rect">
            <a:avLst/>
          </a:prstGeom>
        </p:spPr>
        <p:txBody>
          <a:bodyPr vert="horz" lIns="82058" tIns="41029" rIns="82058" bIns="41029" rtlCol="0" anchor="ctr"/>
          <a:lstStyle>
            <a:lvl1pPr algn="ctr">
              <a:defRPr sz="11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914900" y="8475134"/>
            <a:ext cx="1600200" cy="486834"/>
          </a:xfrm>
          <a:prstGeom prst="rect">
            <a:avLst/>
          </a:prstGeom>
        </p:spPr>
        <p:txBody>
          <a:bodyPr vert="horz" lIns="82058" tIns="41029" rIns="82058" bIns="41029" rtlCol="0" anchor="ctr"/>
          <a:lstStyle>
            <a:lvl1pPr algn="r">
              <a:defRPr sz="1100">
                <a:solidFill>
                  <a:schemeClr val="tx1">
                    <a:tint val="75000"/>
                  </a:schemeClr>
                </a:solidFill>
              </a:defRPr>
            </a:lvl1pPr>
          </a:lstStyle>
          <a:p>
            <a:fld id="{C554EB52-A39F-1E42-ACC2-3A5CA4B651D3}" type="slidenum">
              <a:rPr lang="en-US" smtClean="0"/>
              <a:t>‹#›</a:t>
            </a:fld>
            <a:endParaRPr lang="en-US" dirty="0"/>
          </a:p>
        </p:txBody>
      </p:sp>
    </p:spTree>
    <p:extLst>
      <p:ext uri="{BB962C8B-B14F-4D97-AF65-F5344CB8AC3E}">
        <p14:creationId xmlns:p14="http://schemas.microsoft.com/office/powerpoint/2010/main" val="39417570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3" r:id="rId4"/>
    <p:sldLayoutId id="2147483652" r:id="rId5"/>
  </p:sldLayoutIdLst>
  <p:hf hdr="0" ftr="0"/>
  <p:txStyles>
    <p:titleStyle>
      <a:lvl1pPr algn="ctr" defTabSz="410291" rtl="0" eaLnBrk="1" latinLnBrk="0" hangingPunct="1">
        <a:spcBef>
          <a:spcPct val="0"/>
        </a:spcBef>
        <a:buNone/>
        <a:defRPr sz="3900" kern="1200">
          <a:solidFill>
            <a:schemeClr val="tx1"/>
          </a:solidFill>
          <a:latin typeface="+mj-lt"/>
          <a:ea typeface="+mj-ea"/>
          <a:cs typeface="+mj-cs"/>
        </a:defRPr>
      </a:lvl1pPr>
    </p:titleStyle>
    <p:bodyStyle>
      <a:lvl1pPr marL="307718" indent="-307718" algn="l" defTabSz="410291" rtl="0" eaLnBrk="1" latinLnBrk="0" hangingPunct="1">
        <a:spcBef>
          <a:spcPct val="20000"/>
        </a:spcBef>
        <a:buFont typeface="Arial"/>
        <a:buChar char="•"/>
        <a:defRPr sz="2900" kern="1200">
          <a:solidFill>
            <a:schemeClr val="tx1"/>
          </a:solidFill>
          <a:latin typeface="+mn-lt"/>
          <a:ea typeface="+mn-ea"/>
          <a:cs typeface="+mn-cs"/>
        </a:defRPr>
      </a:lvl1pPr>
      <a:lvl2pPr marL="666723" indent="-256432" algn="l" defTabSz="410291" rtl="0" eaLnBrk="1" latinLnBrk="0" hangingPunct="1">
        <a:spcBef>
          <a:spcPct val="20000"/>
        </a:spcBef>
        <a:buFont typeface="Arial"/>
        <a:buChar char="–"/>
        <a:defRPr sz="2500" kern="1200">
          <a:solidFill>
            <a:schemeClr val="tx1"/>
          </a:solidFill>
          <a:latin typeface="+mn-lt"/>
          <a:ea typeface="+mn-ea"/>
          <a:cs typeface="+mn-cs"/>
        </a:defRPr>
      </a:lvl2pPr>
      <a:lvl3pPr marL="1025728" indent="-205146" algn="l" defTabSz="410291" rtl="0" eaLnBrk="1" latinLnBrk="0" hangingPunct="1">
        <a:spcBef>
          <a:spcPct val="20000"/>
        </a:spcBef>
        <a:buFont typeface="Arial"/>
        <a:buChar char="•"/>
        <a:defRPr sz="2200" kern="1200">
          <a:solidFill>
            <a:schemeClr val="tx1"/>
          </a:solidFill>
          <a:latin typeface="+mn-lt"/>
          <a:ea typeface="+mn-ea"/>
          <a:cs typeface="+mn-cs"/>
        </a:defRPr>
      </a:lvl3pPr>
      <a:lvl4pPr marL="1436019" indent="-205146" algn="l" defTabSz="410291" rtl="0" eaLnBrk="1" latinLnBrk="0" hangingPunct="1">
        <a:spcBef>
          <a:spcPct val="20000"/>
        </a:spcBef>
        <a:buFont typeface="Arial"/>
        <a:buChar char="–"/>
        <a:defRPr sz="1800" kern="1200">
          <a:solidFill>
            <a:schemeClr val="tx1"/>
          </a:solidFill>
          <a:latin typeface="+mn-lt"/>
          <a:ea typeface="+mn-ea"/>
          <a:cs typeface="+mn-cs"/>
        </a:defRPr>
      </a:lvl4pPr>
      <a:lvl5pPr marL="1846311" indent="-205146" algn="l" defTabSz="410291" rtl="0" eaLnBrk="1" latinLnBrk="0" hangingPunct="1">
        <a:spcBef>
          <a:spcPct val="20000"/>
        </a:spcBef>
        <a:buFont typeface="Arial"/>
        <a:buChar char="»"/>
        <a:defRPr sz="1800" kern="1200">
          <a:solidFill>
            <a:schemeClr val="tx1"/>
          </a:solidFill>
          <a:latin typeface="+mn-lt"/>
          <a:ea typeface="+mn-ea"/>
          <a:cs typeface="+mn-cs"/>
        </a:defRPr>
      </a:lvl5pPr>
      <a:lvl6pPr marL="2256602" indent="-205146" algn="l" defTabSz="410291" rtl="0" eaLnBrk="1" latinLnBrk="0" hangingPunct="1">
        <a:spcBef>
          <a:spcPct val="20000"/>
        </a:spcBef>
        <a:buFont typeface="Arial"/>
        <a:buChar char="•"/>
        <a:defRPr sz="1800" kern="1200">
          <a:solidFill>
            <a:schemeClr val="tx1"/>
          </a:solidFill>
          <a:latin typeface="+mn-lt"/>
          <a:ea typeface="+mn-ea"/>
          <a:cs typeface="+mn-cs"/>
        </a:defRPr>
      </a:lvl6pPr>
      <a:lvl7pPr marL="2666893" indent="-205146" algn="l" defTabSz="410291" rtl="0" eaLnBrk="1" latinLnBrk="0" hangingPunct="1">
        <a:spcBef>
          <a:spcPct val="20000"/>
        </a:spcBef>
        <a:buFont typeface="Arial"/>
        <a:buChar char="•"/>
        <a:defRPr sz="1800" kern="1200">
          <a:solidFill>
            <a:schemeClr val="tx1"/>
          </a:solidFill>
          <a:latin typeface="+mn-lt"/>
          <a:ea typeface="+mn-ea"/>
          <a:cs typeface="+mn-cs"/>
        </a:defRPr>
      </a:lvl7pPr>
      <a:lvl8pPr marL="3077185" indent="-205146" algn="l" defTabSz="410291" rtl="0" eaLnBrk="1" latinLnBrk="0" hangingPunct="1">
        <a:spcBef>
          <a:spcPct val="20000"/>
        </a:spcBef>
        <a:buFont typeface="Arial"/>
        <a:buChar char="•"/>
        <a:defRPr sz="1800" kern="1200">
          <a:solidFill>
            <a:schemeClr val="tx1"/>
          </a:solidFill>
          <a:latin typeface="+mn-lt"/>
          <a:ea typeface="+mn-ea"/>
          <a:cs typeface="+mn-cs"/>
        </a:defRPr>
      </a:lvl8pPr>
      <a:lvl9pPr marL="3487476" indent="-205146" algn="l" defTabSz="410291" rtl="0" eaLnBrk="1" latinLnBrk="0" hangingPunct="1">
        <a:spcBef>
          <a:spcPct val="20000"/>
        </a:spcBef>
        <a:buFont typeface="Arial"/>
        <a:buChar char="•"/>
        <a:defRPr sz="1800" kern="1200">
          <a:solidFill>
            <a:schemeClr val="tx1"/>
          </a:solidFill>
          <a:latin typeface="+mn-lt"/>
          <a:ea typeface="+mn-ea"/>
          <a:cs typeface="+mn-cs"/>
        </a:defRPr>
      </a:lvl9pPr>
    </p:bodyStyle>
    <p:otherStyle>
      <a:defPPr>
        <a:defRPr lang="en-US"/>
      </a:defPPr>
      <a:lvl1pPr marL="0" algn="l" defTabSz="410291" rtl="0" eaLnBrk="1" latinLnBrk="0" hangingPunct="1">
        <a:defRPr sz="1600" kern="1200">
          <a:solidFill>
            <a:schemeClr val="tx1"/>
          </a:solidFill>
          <a:latin typeface="+mn-lt"/>
          <a:ea typeface="+mn-ea"/>
          <a:cs typeface="+mn-cs"/>
        </a:defRPr>
      </a:lvl1pPr>
      <a:lvl2pPr marL="410291" algn="l" defTabSz="410291" rtl="0" eaLnBrk="1" latinLnBrk="0" hangingPunct="1">
        <a:defRPr sz="1600" kern="1200">
          <a:solidFill>
            <a:schemeClr val="tx1"/>
          </a:solidFill>
          <a:latin typeface="+mn-lt"/>
          <a:ea typeface="+mn-ea"/>
          <a:cs typeface="+mn-cs"/>
        </a:defRPr>
      </a:lvl2pPr>
      <a:lvl3pPr marL="820583" algn="l" defTabSz="410291" rtl="0" eaLnBrk="1" latinLnBrk="0" hangingPunct="1">
        <a:defRPr sz="1600" kern="1200">
          <a:solidFill>
            <a:schemeClr val="tx1"/>
          </a:solidFill>
          <a:latin typeface="+mn-lt"/>
          <a:ea typeface="+mn-ea"/>
          <a:cs typeface="+mn-cs"/>
        </a:defRPr>
      </a:lvl3pPr>
      <a:lvl4pPr marL="1230874" algn="l" defTabSz="410291" rtl="0" eaLnBrk="1" latinLnBrk="0" hangingPunct="1">
        <a:defRPr sz="1600" kern="1200">
          <a:solidFill>
            <a:schemeClr val="tx1"/>
          </a:solidFill>
          <a:latin typeface="+mn-lt"/>
          <a:ea typeface="+mn-ea"/>
          <a:cs typeface="+mn-cs"/>
        </a:defRPr>
      </a:lvl4pPr>
      <a:lvl5pPr marL="1641165" algn="l" defTabSz="410291" rtl="0" eaLnBrk="1" latinLnBrk="0" hangingPunct="1">
        <a:defRPr sz="1600" kern="1200">
          <a:solidFill>
            <a:schemeClr val="tx1"/>
          </a:solidFill>
          <a:latin typeface="+mn-lt"/>
          <a:ea typeface="+mn-ea"/>
          <a:cs typeface="+mn-cs"/>
        </a:defRPr>
      </a:lvl5pPr>
      <a:lvl6pPr marL="2051456" algn="l" defTabSz="410291" rtl="0" eaLnBrk="1" latinLnBrk="0" hangingPunct="1">
        <a:defRPr sz="1600" kern="1200">
          <a:solidFill>
            <a:schemeClr val="tx1"/>
          </a:solidFill>
          <a:latin typeface="+mn-lt"/>
          <a:ea typeface="+mn-ea"/>
          <a:cs typeface="+mn-cs"/>
        </a:defRPr>
      </a:lvl6pPr>
      <a:lvl7pPr marL="2461748" algn="l" defTabSz="410291" rtl="0" eaLnBrk="1" latinLnBrk="0" hangingPunct="1">
        <a:defRPr sz="1600" kern="1200">
          <a:solidFill>
            <a:schemeClr val="tx1"/>
          </a:solidFill>
          <a:latin typeface="+mn-lt"/>
          <a:ea typeface="+mn-ea"/>
          <a:cs typeface="+mn-cs"/>
        </a:defRPr>
      </a:lvl7pPr>
      <a:lvl8pPr marL="2872039" algn="l" defTabSz="410291" rtl="0" eaLnBrk="1" latinLnBrk="0" hangingPunct="1">
        <a:defRPr sz="1600" kern="1200">
          <a:solidFill>
            <a:schemeClr val="tx1"/>
          </a:solidFill>
          <a:latin typeface="+mn-lt"/>
          <a:ea typeface="+mn-ea"/>
          <a:cs typeface="+mn-cs"/>
        </a:defRPr>
      </a:lvl8pPr>
      <a:lvl9pPr marL="3282330" algn="l" defTabSz="410291"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4.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mailto:jlewin@nybussales.com" TargetMode="External"/><Relationship Id="rId13" Type="http://schemas.openxmlformats.org/officeDocument/2006/relationships/hyperlink" Target="mailto:sconway@nybussales.com" TargetMode="External"/><Relationship Id="rId18" Type="http://schemas.openxmlformats.org/officeDocument/2006/relationships/hyperlink" Target="mailto:blamaitis@newyorkbussales.com" TargetMode="External"/><Relationship Id="rId3" Type="http://schemas.openxmlformats.org/officeDocument/2006/relationships/hyperlink" Target="mailto:mwoodman@newyorkbussales.com" TargetMode="External"/><Relationship Id="rId21" Type="http://schemas.openxmlformats.org/officeDocument/2006/relationships/hyperlink" Target="mailto:breiling@newyorkbussales.com" TargetMode="External"/><Relationship Id="rId7" Type="http://schemas.openxmlformats.org/officeDocument/2006/relationships/hyperlink" Target="mailto:jlewin@newyorkbussales.com" TargetMode="External"/><Relationship Id="rId12" Type="http://schemas.openxmlformats.org/officeDocument/2006/relationships/hyperlink" Target="mailto:sconway@newyorkbussales.com" TargetMode="External"/><Relationship Id="rId17" Type="http://schemas.openxmlformats.org/officeDocument/2006/relationships/hyperlink" Target="mailto:dwallace@newyorkbussales.com" TargetMode="External"/><Relationship Id="rId2" Type="http://schemas.openxmlformats.org/officeDocument/2006/relationships/notesSlide" Target="../notesSlides/notesSlide1.xml"/><Relationship Id="rId16" Type="http://schemas.openxmlformats.org/officeDocument/2006/relationships/hyperlink" Target="mailto:rhemund@newyorkbussales.com" TargetMode="External"/><Relationship Id="rId20" Type="http://schemas.openxmlformats.org/officeDocument/2006/relationships/hyperlink" Target="mailto:ptucker@newyorkbussales.com" TargetMode="External"/><Relationship Id="rId1" Type="http://schemas.openxmlformats.org/officeDocument/2006/relationships/slideLayout" Target="../slideLayouts/slideLayout5.xml"/><Relationship Id="rId6" Type="http://schemas.openxmlformats.org/officeDocument/2006/relationships/hyperlink" Target="mailto:bcox@nybussales.com" TargetMode="External"/><Relationship Id="rId11" Type="http://schemas.openxmlformats.org/officeDocument/2006/relationships/hyperlink" Target="mailto:dgrant@nybussales.com" TargetMode="External"/><Relationship Id="rId24" Type="http://schemas.openxmlformats.org/officeDocument/2006/relationships/hyperlink" Target="mailto:jjohnston@newyorkbussales.com" TargetMode="External"/><Relationship Id="rId5" Type="http://schemas.openxmlformats.org/officeDocument/2006/relationships/hyperlink" Target="mailto:tneveldine@newyorkbussales.com" TargetMode="External"/><Relationship Id="rId15" Type="http://schemas.openxmlformats.org/officeDocument/2006/relationships/hyperlink" Target="mailto:tcornwall@newyorkbussales.com" TargetMode="External"/><Relationship Id="rId23" Type="http://schemas.openxmlformats.org/officeDocument/2006/relationships/hyperlink" Target="mailto:mmcdonald@newyorkbussales.com" TargetMode="External"/><Relationship Id="rId10" Type="http://schemas.openxmlformats.org/officeDocument/2006/relationships/hyperlink" Target="mailto:jmattner@#newyorkbussales.com" TargetMode="External"/><Relationship Id="rId19" Type="http://schemas.openxmlformats.org/officeDocument/2006/relationships/hyperlink" Target="mailto:breith@newyorkbussales.com" TargetMode="External"/><Relationship Id="rId4" Type="http://schemas.openxmlformats.org/officeDocument/2006/relationships/hyperlink" Target="mailto:gmcquade@newyorkbussales.com" TargetMode="External"/><Relationship Id="rId9" Type="http://schemas.openxmlformats.org/officeDocument/2006/relationships/hyperlink" Target="mailto:gmaniacek@newyorkbussales.com" TargetMode="External"/><Relationship Id="rId14" Type="http://schemas.openxmlformats.org/officeDocument/2006/relationships/hyperlink" Target="mailto:jroeser@newyorkbussales.com" TargetMode="External"/><Relationship Id="rId22" Type="http://schemas.openxmlformats.org/officeDocument/2006/relationships/hyperlink" Target="mailto:bshepard@newyorkbussales.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8" name="Content Placeholder 7"/>
          <p:cNvSpPr>
            <a:spLocks noGrp="1"/>
          </p:cNvSpPr>
          <p:nvPr>
            <p:ph sz="quarter" idx="15"/>
          </p:nvPr>
        </p:nvSpPr>
        <p:spPr>
          <a:xfrm>
            <a:off x="342900" y="3913101"/>
            <a:ext cx="6172200" cy="339725"/>
          </a:xfrm>
        </p:spPr>
        <p:txBody>
          <a:bodyPr/>
          <a:lstStyle/>
          <a:p>
            <a:pPr algn="ctr"/>
            <a:r>
              <a:rPr lang="en-US" dirty="0"/>
              <a:t>SCREWDRIVERS DON’T ALWAYS WORK</a:t>
            </a:r>
          </a:p>
        </p:txBody>
      </p:sp>
      <p:sp>
        <p:nvSpPr>
          <p:cNvPr id="10" name="Slide Number Placeholder 9"/>
          <p:cNvSpPr>
            <a:spLocks noGrp="1"/>
          </p:cNvSpPr>
          <p:nvPr>
            <p:ph type="sldNum" sz="quarter" idx="12"/>
          </p:nvPr>
        </p:nvSpPr>
        <p:spPr/>
        <p:txBody>
          <a:bodyPr/>
          <a:lstStyle/>
          <a:p>
            <a:fld id="{C554EB52-A39F-1E42-ACC2-3A5CA4B651D3}" type="slidenum">
              <a:rPr lang="en-US" smtClean="0"/>
              <a:t>1</a:t>
            </a:fld>
            <a:endParaRPr lang="en-US" dirty="0"/>
          </a:p>
        </p:txBody>
      </p:sp>
      <p:sp>
        <p:nvSpPr>
          <p:cNvPr id="5" name="Title 4"/>
          <p:cNvSpPr>
            <a:spLocks noGrp="1"/>
          </p:cNvSpPr>
          <p:nvPr>
            <p:ph type="title"/>
          </p:nvPr>
        </p:nvSpPr>
        <p:spPr/>
        <p:txBody>
          <a:bodyPr>
            <a:normAutofit fontScale="90000"/>
          </a:bodyPr>
          <a:lstStyle/>
          <a:p>
            <a:r>
              <a:rPr lang="en-US" dirty="0"/>
              <a:t> Service Update </a:t>
            </a:r>
            <a:r>
              <a:rPr lang="en-US"/>
              <a:t>#23-0303</a:t>
            </a:r>
            <a:endParaRPr lang="en-US" dirty="0"/>
          </a:p>
        </p:txBody>
      </p:sp>
      <p:sp>
        <p:nvSpPr>
          <p:cNvPr id="7" name="Content Placeholder 6"/>
          <p:cNvSpPr>
            <a:spLocks noGrp="1"/>
          </p:cNvSpPr>
          <p:nvPr>
            <p:ph sz="quarter" idx="14"/>
          </p:nvPr>
        </p:nvSpPr>
        <p:spPr>
          <a:xfrm>
            <a:off x="342900" y="4253611"/>
            <a:ext cx="6172200" cy="3609023"/>
          </a:xfrm>
        </p:spPr>
        <p:txBody>
          <a:bodyPr>
            <a:normAutofit/>
          </a:bodyPr>
          <a:lstStyle/>
          <a:p>
            <a:pPr marL="0" indent="0" algn="just">
              <a:buNone/>
            </a:pPr>
            <a:r>
              <a:rPr lang="en-US" dirty="0"/>
              <a:t>With NEA (New Electrical Architecture), which was released on the Blue Bird Vision, the “conventional” switch was replaced with a switch “module”. Using a “Rocker Button”, these modules act as switches to operate the various  electric circuits. </a:t>
            </a:r>
          </a:p>
          <a:p>
            <a:pPr marL="0" indent="0" algn="just">
              <a:buNone/>
            </a:pPr>
            <a:r>
              <a:rPr lang="en-US" dirty="0"/>
              <a:t>Recently we have heard that technicians have had to change the rocker button on the modules and in doing so have broken the attachment tab on the module.</a:t>
            </a:r>
          </a:p>
          <a:p>
            <a:pPr marL="0" indent="0" algn="just">
              <a:buNone/>
            </a:pPr>
            <a:r>
              <a:rPr lang="en-US" dirty="0"/>
              <a:t>FIGURE #1 shows the back side of a rocker button and if you look close as to where the arrow indicates in FIGURE #2, you will see a plastic tab with a small hole in it. The rocker button “snaps” onto the module with the tabs on the module as shown with green arrow of FIGURE #3 inserted in the holes of those tabs on the rocker. </a:t>
            </a:r>
          </a:p>
          <a:p>
            <a:pPr marL="0" indent="0" algn="just">
              <a:buNone/>
            </a:pPr>
            <a:r>
              <a:rPr lang="en-US" dirty="0"/>
              <a:t>If using a screwdriver or other flat narrow tool to remove or simply prying up on the rocker, damage to the module can occur as shown by the red arrow in FIGURE #3</a:t>
            </a:r>
          </a:p>
          <a:p>
            <a:pPr marL="0" indent="0" algn="just">
              <a:buNone/>
            </a:pPr>
            <a:endParaRPr lang="en-US" dirty="0"/>
          </a:p>
        </p:txBody>
      </p:sp>
      <p:sp>
        <p:nvSpPr>
          <p:cNvPr id="9" name="Text Placeholder 8"/>
          <p:cNvSpPr>
            <a:spLocks noGrp="1"/>
          </p:cNvSpPr>
          <p:nvPr>
            <p:ph type="body" sz="quarter" idx="16"/>
          </p:nvPr>
        </p:nvSpPr>
        <p:spPr/>
        <p:txBody>
          <a:bodyPr/>
          <a:lstStyle/>
          <a:p>
            <a:r>
              <a:rPr lang="en-US" dirty="0"/>
              <a:t>NEA Switch “Rocker” Removal Tool</a:t>
            </a:r>
          </a:p>
        </p:txBody>
      </p:sp>
      <p:pic>
        <p:nvPicPr>
          <p:cNvPr id="4" name="Picture 3">
            <a:extLst>
              <a:ext uri="{FF2B5EF4-FFF2-40B4-BE49-F238E27FC236}">
                <a16:creationId xmlns:a16="http://schemas.microsoft.com/office/drawing/2014/main" id="{C9BEC036-7F7E-BA1F-FCF1-6ADA980A52B6}"/>
              </a:ext>
            </a:extLst>
          </p:cNvPr>
          <p:cNvPicPr>
            <a:picLocks noChangeAspect="1"/>
          </p:cNvPicPr>
          <p:nvPr/>
        </p:nvPicPr>
        <p:blipFill>
          <a:blip r:embed="rId2"/>
          <a:stretch>
            <a:fillRect/>
          </a:stretch>
        </p:blipFill>
        <p:spPr>
          <a:xfrm>
            <a:off x="701993" y="2162463"/>
            <a:ext cx="2727007" cy="1637558"/>
          </a:xfrm>
          <a:prstGeom prst="rect">
            <a:avLst/>
          </a:prstGeom>
        </p:spPr>
      </p:pic>
      <p:pic>
        <p:nvPicPr>
          <p:cNvPr id="11" name="Picture 10">
            <a:extLst>
              <a:ext uri="{FF2B5EF4-FFF2-40B4-BE49-F238E27FC236}">
                <a16:creationId xmlns:a16="http://schemas.microsoft.com/office/drawing/2014/main" id="{E0C1CFE2-8541-DD90-9319-4884646B77D7}"/>
              </a:ext>
            </a:extLst>
          </p:cNvPr>
          <p:cNvPicPr>
            <a:picLocks noChangeAspect="1"/>
          </p:cNvPicPr>
          <p:nvPr/>
        </p:nvPicPr>
        <p:blipFill>
          <a:blip r:embed="rId3"/>
          <a:stretch>
            <a:fillRect/>
          </a:stretch>
        </p:blipFill>
        <p:spPr>
          <a:xfrm>
            <a:off x="3874661" y="2162463"/>
            <a:ext cx="2298192" cy="1815049"/>
          </a:xfrm>
          <a:prstGeom prst="rect">
            <a:avLst/>
          </a:prstGeom>
        </p:spPr>
      </p:pic>
    </p:spTree>
    <p:extLst>
      <p:ext uri="{BB962C8B-B14F-4D97-AF65-F5344CB8AC3E}">
        <p14:creationId xmlns:p14="http://schemas.microsoft.com/office/powerpoint/2010/main" val="3484553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F85286E-A466-48E5-8DF0-88217FDE185F}"/>
              </a:ext>
            </a:extLst>
          </p:cNvPr>
          <p:cNvSpPr>
            <a:spLocks noGrp="1"/>
          </p:cNvSpPr>
          <p:nvPr>
            <p:ph type="sldNum" sz="quarter" idx="12"/>
          </p:nvPr>
        </p:nvSpPr>
        <p:spPr/>
        <p:txBody>
          <a:bodyPr/>
          <a:lstStyle/>
          <a:p>
            <a:fld id="{C554EB52-A39F-1E42-ACC2-3A5CA4B651D3}" type="slidenum">
              <a:rPr lang="en-US" smtClean="0"/>
              <a:pPr/>
              <a:t>2</a:t>
            </a:fld>
            <a:endParaRPr lang="en-US" dirty="0"/>
          </a:p>
        </p:txBody>
      </p:sp>
      <p:sp>
        <p:nvSpPr>
          <p:cNvPr id="6" name="Content Placeholder 5">
            <a:extLst>
              <a:ext uri="{FF2B5EF4-FFF2-40B4-BE49-F238E27FC236}">
                <a16:creationId xmlns:a16="http://schemas.microsoft.com/office/drawing/2014/main" id="{D132DBC1-BA2F-446D-BC58-9830FB98B2AB}"/>
              </a:ext>
            </a:extLst>
          </p:cNvPr>
          <p:cNvSpPr>
            <a:spLocks noGrp="1"/>
          </p:cNvSpPr>
          <p:nvPr>
            <p:ph sz="quarter" idx="16"/>
          </p:nvPr>
        </p:nvSpPr>
        <p:spPr>
          <a:xfrm>
            <a:off x="368216" y="286068"/>
            <a:ext cx="6121567" cy="1347660"/>
          </a:xfrm>
        </p:spPr>
        <p:txBody>
          <a:bodyPr>
            <a:normAutofit/>
          </a:bodyPr>
          <a:lstStyle/>
          <a:p>
            <a:pPr marL="0" indent="0" algn="just">
              <a:buNone/>
            </a:pPr>
            <a:r>
              <a:rPr lang="en-US" dirty="0"/>
              <a:t>To properly remove the rocker, there is a plastic tool as seen in FIGURE #4 designed to slip in under the rocker and along the sides of the plastic tab of the rocker releasing the round tabs of the module. Instructions are molded into the tool as see in FIGURE #5. This can be done from either the top or bottom of the rocker as seen in FIGURE #6.</a:t>
            </a:r>
          </a:p>
        </p:txBody>
      </p:sp>
      <p:sp>
        <p:nvSpPr>
          <p:cNvPr id="11" name="TextBox 10">
            <a:extLst>
              <a:ext uri="{FF2B5EF4-FFF2-40B4-BE49-F238E27FC236}">
                <a16:creationId xmlns:a16="http://schemas.microsoft.com/office/drawing/2014/main" id="{81D96011-2E10-A276-85A6-304104C9E140}"/>
              </a:ext>
            </a:extLst>
          </p:cNvPr>
          <p:cNvSpPr txBox="1"/>
          <p:nvPr/>
        </p:nvSpPr>
        <p:spPr>
          <a:xfrm>
            <a:off x="863676" y="7270708"/>
            <a:ext cx="1244251" cy="338554"/>
          </a:xfrm>
          <a:prstGeom prst="rect">
            <a:avLst/>
          </a:prstGeom>
          <a:noFill/>
        </p:spPr>
        <p:txBody>
          <a:bodyPr wrap="none" rtlCol="0">
            <a:spAutoFit/>
          </a:bodyPr>
          <a:lstStyle/>
          <a:p>
            <a:r>
              <a:rPr lang="en-US" dirty="0"/>
              <a:t>FIGURE #1</a:t>
            </a:r>
          </a:p>
        </p:txBody>
      </p:sp>
      <p:sp>
        <p:nvSpPr>
          <p:cNvPr id="12" name="TextBox 11">
            <a:extLst>
              <a:ext uri="{FF2B5EF4-FFF2-40B4-BE49-F238E27FC236}">
                <a16:creationId xmlns:a16="http://schemas.microsoft.com/office/drawing/2014/main" id="{37BB534C-04E4-619F-2733-31EE3E08480D}"/>
              </a:ext>
            </a:extLst>
          </p:cNvPr>
          <p:cNvSpPr txBox="1"/>
          <p:nvPr/>
        </p:nvSpPr>
        <p:spPr>
          <a:xfrm>
            <a:off x="4401631" y="7270708"/>
            <a:ext cx="1244251" cy="338554"/>
          </a:xfrm>
          <a:prstGeom prst="rect">
            <a:avLst/>
          </a:prstGeom>
          <a:noFill/>
        </p:spPr>
        <p:txBody>
          <a:bodyPr wrap="none" rtlCol="0">
            <a:spAutoFit/>
          </a:bodyPr>
          <a:lstStyle/>
          <a:p>
            <a:r>
              <a:rPr lang="en-US" dirty="0"/>
              <a:t>FIGURE #2</a:t>
            </a:r>
          </a:p>
        </p:txBody>
      </p:sp>
      <p:pic>
        <p:nvPicPr>
          <p:cNvPr id="7" name="Picture 6">
            <a:extLst>
              <a:ext uri="{FF2B5EF4-FFF2-40B4-BE49-F238E27FC236}">
                <a16:creationId xmlns:a16="http://schemas.microsoft.com/office/drawing/2014/main" id="{1A5A0F7D-EED5-7808-FD6A-D5ED0A7C2A5D}"/>
              </a:ext>
            </a:extLst>
          </p:cNvPr>
          <p:cNvPicPr>
            <a:picLocks noChangeAspect="1"/>
          </p:cNvPicPr>
          <p:nvPr/>
        </p:nvPicPr>
        <p:blipFill>
          <a:blip r:embed="rId2"/>
          <a:stretch>
            <a:fillRect/>
          </a:stretch>
        </p:blipFill>
        <p:spPr>
          <a:xfrm>
            <a:off x="200633" y="3480490"/>
            <a:ext cx="2570338" cy="3812464"/>
          </a:xfrm>
          <a:prstGeom prst="rect">
            <a:avLst/>
          </a:prstGeom>
        </p:spPr>
      </p:pic>
      <p:pic>
        <p:nvPicPr>
          <p:cNvPr id="9" name="Picture 8">
            <a:extLst>
              <a:ext uri="{FF2B5EF4-FFF2-40B4-BE49-F238E27FC236}">
                <a16:creationId xmlns:a16="http://schemas.microsoft.com/office/drawing/2014/main" id="{0F313E69-CEFB-1E89-8D9F-4A4C63F38E14}"/>
              </a:ext>
            </a:extLst>
          </p:cNvPr>
          <p:cNvPicPr>
            <a:picLocks noChangeAspect="1"/>
          </p:cNvPicPr>
          <p:nvPr/>
        </p:nvPicPr>
        <p:blipFill>
          <a:blip r:embed="rId3"/>
          <a:stretch>
            <a:fillRect/>
          </a:stretch>
        </p:blipFill>
        <p:spPr>
          <a:xfrm>
            <a:off x="2942813" y="3470132"/>
            <a:ext cx="3714554" cy="3800576"/>
          </a:xfrm>
          <a:prstGeom prst="rect">
            <a:avLst/>
          </a:prstGeom>
        </p:spPr>
      </p:pic>
      <p:sp>
        <p:nvSpPr>
          <p:cNvPr id="10" name="TextBox 9">
            <a:extLst>
              <a:ext uri="{FF2B5EF4-FFF2-40B4-BE49-F238E27FC236}">
                <a16:creationId xmlns:a16="http://schemas.microsoft.com/office/drawing/2014/main" id="{63918130-F8A8-0DFE-BF4E-0A67BB123B79}"/>
              </a:ext>
            </a:extLst>
          </p:cNvPr>
          <p:cNvSpPr txBox="1"/>
          <p:nvPr/>
        </p:nvSpPr>
        <p:spPr>
          <a:xfrm>
            <a:off x="702074" y="1405361"/>
            <a:ext cx="5453849" cy="2308324"/>
          </a:xfrm>
          <a:prstGeom prst="rect">
            <a:avLst/>
          </a:prstGeom>
          <a:noFill/>
        </p:spPr>
        <p:txBody>
          <a:bodyPr wrap="square" rtlCol="0">
            <a:spAutoFit/>
          </a:bodyPr>
          <a:lstStyle/>
          <a:p>
            <a:r>
              <a:rPr lang="en-US" b="1" dirty="0">
                <a:solidFill>
                  <a:schemeClr val="accent2">
                    <a:lumMod val="75000"/>
                  </a:schemeClr>
                </a:solidFill>
              </a:rPr>
              <a:t>PLEASE NOTE:</a:t>
            </a:r>
          </a:p>
          <a:p>
            <a:pPr algn="just"/>
            <a:r>
              <a:rPr lang="en-US" b="1" dirty="0">
                <a:solidFill>
                  <a:schemeClr val="accent2">
                    <a:lumMod val="75000"/>
                  </a:schemeClr>
                </a:solidFill>
              </a:rPr>
              <a:t>One tool will be delivered with each new Blue Bird Vision delivered in the paperclip on the dash with our comment card. (FIGURE #7)</a:t>
            </a:r>
          </a:p>
          <a:p>
            <a:endParaRPr lang="en-US" b="1" dirty="0">
              <a:solidFill>
                <a:schemeClr val="accent2">
                  <a:lumMod val="75000"/>
                </a:schemeClr>
              </a:solidFill>
            </a:endParaRPr>
          </a:p>
          <a:p>
            <a:r>
              <a:rPr lang="en-US" b="1" dirty="0">
                <a:solidFill>
                  <a:schemeClr val="accent2">
                    <a:lumMod val="75000"/>
                  </a:schemeClr>
                </a:solidFill>
              </a:rPr>
              <a:t>You can also purchase through our Parts Department!</a:t>
            </a:r>
          </a:p>
          <a:p>
            <a:pPr algn="ctr"/>
            <a:endParaRPr lang="en-US" b="1" dirty="0">
              <a:solidFill>
                <a:schemeClr val="accent1">
                  <a:lumMod val="60000"/>
                  <a:lumOff val="40000"/>
                </a:schemeClr>
              </a:solidFill>
            </a:endParaRPr>
          </a:p>
          <a:p>
            <a:pPr algn="ctr"/>
            <a:r>
              <a:rPr lang="en-US" b="1" dirty="0">
                <a:solidFill>
                  <a:schemeClr val="accent1">
                    <a:lumMod val="60000"/>
                    <a:lumOff val="40000"/>
                  </a:schemeClr>
                </a:solidFill>
              </a:rPr>
              <a:t>Part# 10065314</a:t>
            </a:r>
          </a:p>
          <a:p>
            <a:endParaRPr lang="en-US" dirty="0"/>
          </a:p>
        </p:txBody>
      </p:sp>
    </p:spTree>
    <p:extLst>
      <p:ext uri="{BB962C8B-B14F-4D97-AF65-F5344CB8AC3E}">
        <p14:creationId xmlns:p14="http://schemas.microsoft.com/office/powerpoint/2010/main" val="39384319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F85286E-A466-48E5-8DF0-88217FDE185F}"/>
              </a:ext>
            </a:extLst>
          </p:cNvPr>
          <p:cNvSpPr>
            <a:spLocks noGrp="1"/>
          </p:cNvSpPr>
          <p:nvPr>
            <p:ph type="sldNum" sz="quarter" idx="12"/>
          </p:nvPr>
        </p:nvSpPr>
        <p:spPr/>
        <p:txBody>
          <a:bodyPr/>
          <a:lstStyle/>
          <a:p>
            <a:fld id="{C554EB52-A39F-1E42-ACC2-3A5CA4B651D3}" type="slidenum">
              <a:rPr lang="en-US" smtClean="0"/>
              <a:pPr/>
              <a:t>3</a:t>
            </a:fld>
            <a:endParaRPr lang="en-US" dirty="0"/>
          </a:p>
        </p:txBody>
      </p:sp>
      <p:pic>
        <p:nvPicPr>
          <p:cNvPr id="2" name="Picture 1">
            <a:extLst>
              <a:ext uri="{FF2B5EF4-FFF2-40B4-BE49-F238E27FC236}">
                <a16:creationId xmlns:a16="http://schemas.microsoft.com/office/drawing/2014/main" id="{C9B48220-E51A-B1E1-2C1D-1CA668A8D010}"/>
              </a:ext>
            </a:extLst>
          </p:cNvPr>
          <p:cNvPicPr>
            <a:picLocks noChangeAspect="1"/>
          </p:cNvPicPr>
          <p:nvPr/>
        </p:nvPicPr>
        <p:blipFill>
          <a:blip r:embed="rId2"/>
          <a:stretch>
            <a:fillRect/>
          </a:stretch>
        </p:blipFill>
        <p:spPr>
          <a:xfrm>
            <a:off x="1537181" y="21559"/>
            <a:ext cx="3783634" cy="2735716"/>
          </a:xfrm>
          <a:prstGeom prst="rect">
            <a:avLst/>
          </a:prstGeom>
        </p:spPr>
      </p:pic>
      <p:sp>
        <p:nvSpPr>
          <p:cNvPr id="5" name="TextBox 4">
            <a:extLst>
              <a:ext uri="{FF2B5EF4-FFF2-40B4-BE49-F238E27FC236}">
                <a16:creationId xmlns:a16="http://schemas.microsoft.com/office/drawing/2014/main" id="{B1CF0F45-D185-B7B4-90BD-61726C8393C5}"/>
              </a:ext>
            </a:extLst>
          </p:cNvPr>
          <p:cNvSpPr txBox="1"/>
          <p:nvPr/>
        </p:nvSpPr>
        <p:spPr>
          <a:xfrm>
            <a:off x="2806872" y="2715153"/>
            <a:ext cx="1244251" cy="338554"/>
          </a:xfrm>
          <a:prstGeom prst="rect">
            <a:avLst/>
          </a:prstGeom>
          <a:noFill/>
        </p:spPr>
        <p:txBody>
          <a:bodyPr wrap="none" rtlCol="0">
            <a:spAutoFit/>
          </a:bodyPr>
          <a:lstStyle/>
          <a:p>
            <a:r>
              <a:rPr lang="en-US" dirty="0"/>
              <a:t>FIGURE #3</a:t>
            </a:r>
          </a:p>
        </p:txBody>
      </p:sp>
      <p:pic>
        <p:nvPicPr>
          <p:cNvPr id="3" name="Picture 2">
            <a:extLst>
              <a:ext uri="{FF2B5EF4-FFF2-40B4-BE49-F238E27FC236}">
                <a16:creationId xmlns:a16="http://schemas.microsoft.com/office/drawing/2014/main" id="{8D81C7A3-C617-BEB0-00FF-A2DE9B157E8A}"/>
              </a:ext>
            </a:extLst>
          </p:cNvPr>
          <p:cNvPicPr>
            <a:picLocks noChangeAspect="1"/>
          </p:cNvPicPr>
          <p:nvPr/>
        </p:nvPicPr>
        <p:blipFill>
          <a:blip r:embed="rId3"/>
          <a:stretch>
            <a:fillRect/>
          </a:stretch>
        </p:blipFill>
        <p:spPr>
          <a:xfrm>
            <a:off x="1786030" y="3025455"/>
            <a:ext cx="3285939" cy="2131420"/>
          </a:xfrm>
          <a:prstGeom prst="rect">
            <a:avLst/>
          </a:prstGeom>
        </p:spPr>
      </p:pic>
      <p:pic>
        <p:nvPicPr>
          <p:cNvPr id="6" name="Picture 5">
            <a:extLst>
              <a:ext uri="{FF2B5EF4-FFF2-40B4-BE49-F238E27FC236}">
                <a16:creationId xmlns:a16="http://schemas.microsoft.com/office/drawing/2014/main" id="{BFCDC566-C611-7FA4-1E60-A3FDDE8B1D69}"/>
              </a:ext>
            </a:extLst>
          </p:cNvPr>
          <p:cNvPicPr>
            <a:picLocks noChangeAspect="1"/>
          </p:cNvPicPr>
          <p:nvPr/>
        </p:nvPicPr>
        <p:blipFill>
          <a:blip r:embed="rId4"/>
          <a:stretch>
            <a:fillRect/>
          </a:stretch>
        </p:blipFill>
        <p:spPr>
          <a:xfrm>
            <a:off x="1485900" y="5425055"/>
            <a:ext cx="3931136" cy="1910311"/>
          </a:xfrm>
          <a:prstGeom prst="rect">
            <a:avLst/>
          </a:prstGeom>
        </p:spPr>
      </p:pic>
      <p:sp>
        <p:nvSpPr>
          <p:cNvPr id="8" name="TextBox 7">
            <a:extLst>
              <a:ext uri="{FF2B5EF4-FFF2-40B4-BE49-F238E27FC236}">
                <a16:creationId xmlns:a16="http://schemas.microsoft.com/office/drawing/2014/main" id="{4114B46E-19C8-10CB-2F55-A7EBE74273A4}"/>
              </a:ext>
            </a:extLst>
          </p:cNvPr>
          <p:cNvSpPr txBox="1"/>
          <p:nvPr/>
        </p:nvSpPr>
        <p:spPr>
          <a:xfrm>
            <a:off x="2761152" y="5093016"/>
            <a:ext cx="1244251" cy="338554"/>
          </a:xfrm>
          <a:prstGeom prst="rect">
            <a:avLst/>
          </a:prstGeom>
          <a:noFill/>
        </p:spPr>
        <p:txBody>
          <a:bodyPr wrap="none" rtlCol="0">
            <a:spAutoFit/>
          </a:bodyPr>
          <a:lstStyle/>
          <a:p>
            <a:r>
              <a:rPr lang="en-US" dirty="0"/>
              <a:t>FIGURE #4</a:t>
            </a:r>
          </a:p>
        </p:txBody>
      </p:sp>
      <p:sp>
        <p:nvSpPr>
          <p:cNvPr id="10" name="TextBox 9">
            <a:extLst>
              <a:ext uri="{FF2B5EF4-FFF2-40B4-BE49-F238E27FC236}">
                <a16:creationId xmlns:a16="http://schemas.microsoft.com/office/drawing/2014/main" id="{1B9889ED-ECA7-D762-D591-E74DB79ACF9D}"/>
              </a:ext>
            </a:extLst>
          </p:cNvPr>
          <p:cNvSpPr txBox="1"/>
          <p:nvPr/>
        </p:nvSpPr>
        <p:spPr>
          <a:xfrm>
            <a:off x="2806871" y="7301602"/>
            <a:ext cx="1244251" cy="338554"/>
          </a:xfrm>
          <a:prstGeom prst="rect">
            <a:avLst/>
          </a:prstGeom>
          <a:noFill/>
        </p:spPr>
        <p:txBody>
          <a:bodyPr wrap="none" rtlCol="0">
            <a:spAutoFit/>
          </a:bodyPr>
          <a:lstStyle/>
          <a:p>
            <a:r>
              <a:rPr lang="en-US" dirty="0"/>
              <a:t>FIGURE #5</a:t>
            </a:r>
          </a:p>
        </p:txBody>
      </p:sp>
    </p:spTree>
    <p:extLst>
      <p:ext uri="{BB962C8B-B14F-4D97-AF65-F5344CB8AC3E}">
        <p14:creationId xmlns:p14="http://schemas.microsoft.com/office/powerpoint/2010/main" val="5134106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F85286E-A466-48E5-8DF0-88217FDE185F}"/>
              </a:ext>
            </a:extLst>
          </p:cNvPr>
          <p:cNvSpPr>
            <a:spLocks noGrp="1"/>
          </p:cNvSpPr>
          <p:nvPr>
            <p:ph type="sldNum" sz="quarter" idx="12"/>
          </p:nvPr>
        </p:nvSpPr>
        <p:spPr/>
        <p:txBody>
          <a:bodyPr/>
          <a:lstStyle/>
          <a:p>
            <a:fld id="{C554EB52-A39F-1E42-ACC2-3A5CA4B651D3}" type="slidenum">
              <a:rPr lang="en-US" smtClean="0"/>
              <a:pPr/>
              <a:t>4</a:t>
            </a:fld>
            <a:endParaRPr lang="en-US" dirty="0"/>
          </a:p>
        </p:txBody>
      </p:sp>
      <p:sp>
        <p:nvSpPr>
          <p:cNvPr id="5" name="TextBox 4">
            <a:extLst>
              <a:ext uri="{FF2B5EF4-FFF2-40B4-BE49-F238E27FC236}">
                <a16:creationId xmlns:a16="http://schemas.microsoft.com/office/drawing/2014/main" id="{B1CF0F45-D185-B7B4-90BD-61726C8393C5}"/>
              </a:ext>
            </a:extLst>
          </p:cNvPr>
          <p:cNvSpPr txBox="1"/>
          <p:nvPr/>
        </p:nvSpPr>
        <p:spPr>
          <a:xfrm>
            <a:off x="2806873" y="2565304"/>
            <a:ext cx="1244251" cy="338554"/>
          </a:xfrm>
          <a:prstGeom prst="rect">
            <a:avLst/>
          </a:prstGeom>
          <a:noFill/>
        </p:spPr>
        <p:txBody>
          <a:bodyPr wrap="none" rtlCol="0">
            <a:spAutoFit/>
          </a:bodyPr>
          <a:lstStyle/>
          <a:p>
            <a:r>
              <a:rPr lang="en-US" dirty="0"/>
              <a:t>FIGURE #6</a:t>
            </a:r>
          </a:p>
        </p:txBody>
      </p:sp>
      <p:pic>
        <p:nvPicPr>
          <p:cNvPr id="15" name="Picture 14">
            <a:extLst>
              <a:ext uri="{FF2B5EF4-FFF2-40B4-BE49-F238E27FC236}">
                <a16:creationId xmlns:a16="http://schemas.microsoft.com/office/drawing/2014/main" id="{ED7CFD3B-3F55-2827-2812-C0AAC5F696C5}"/>
              </a:ext>
            </a:extLst>
          </p:cNvPr>
          <p:cNvPicPr>
            <a:picLocks noChangeAspect="1"/>
          </p:cNvPicPr>
          <p:nvPr/>
        </p:nvPicPr>
        <p:blipFill>
          <a:blip r:embed="rId2"/>
          <a:stretch>
            <a:fillRect/>
          </a:stretch>
        </p:blipFill>
        <p:spPr>
          <a:xfrm>
            <a:off x="2087878" y="-28407"/>
            <a:ext cx="2682239" cy="2611962"/>
          </a:xfrm>
          <a:prstGeom prst="rect">
            <a:avLst/>
          </a:prstGeom>
        </p:spPr>
      </p:pic>
      <p:pic>
        <p:nvPicPr>
          <p:cNvPr id="2" name="46FCF19E-AE08-43D4-B087-2DD1FFA272F6" descr="IMG_4081.jpg">
            <a:extLst>
              <a:ext uri="{FF2B5EF4-FFF2-40B4-BE49-F238E27FC236}">
                <a16:creationId xmlns:a16="http://schemas.microsoft.com/office/drawing/2014/main" id="{31F9436A-2192-FC6E-FB63-CA5C4D2263F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87021" y="2964818"/>
            <a:ext cx="3283957" cy="4378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4EFA0131-ED19-FD61-2036-F98687D457BA}"/>
              </a:ext>
            </a:extLst>
          </p:cNvPr>
          <p:cNvSpPr txBox="1"/>
          <p:nvPr/>
        </p:nvSpPr>
        <p:spPr>
          <a:xfrm>
            <a:off x="2806871" y="7343427"/>
            <a:ext cx="1244251" cy="338554"/>
          </a:xfrm>
          <a:prstGeom prst="rect">
            <a:avLst/>
          </a:prstGeom>
          <a:noFill/>
        </p:spPr>
        <p:txBody>
          <a:bodyPr wrap="none" rtlCol="0">
            <a:spAutoFit/>
          </a:bodyPr>
          <a:lstStyle/>
          <a:p>
            <a:r>
              <a:rPr lang="en-US" dirty="0"/>
              <a:t>FIGURE #7</a:t>
            </a:r>
          </a:p>
        </p:txBody>
      </p:sp>
    </p:spTree>
    <p:extLst>
      <p:ext uri="{BB962C8B-B14F-4D97-AF65-F5344CB8AC3E}">
        <p14:creationId xmlns:p14="http://schemas.microsoft.com/office/powerpoint/2010/main" val="36587027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57541" y="308242"/>
            <a:ext cx="6083585" cy="7212863"/>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Slide Number Placeholder 1"/>
          <p:cNvSpPr>
            <a:spLocks noGrp="1"/>
          </p:cNvSpPr>
          <p:nvPr>
            <p:ph type="sldNum" sz="quarter" idx="12"/>
          </p:nvPr>
        </p:nvSpPr>
        <p:spPr/>
        <p:txBody>
          <a:bodyPr/>
          <a:lstStyle/>
          <a:p>
            <a:fld id="{C554EB52-A39F-1E42-ACC2-3A5CA4B651D3}" type="slidenum">
              <a:rPr lang="en-US" smtClean="0"/>
              <a:pPr/>
              <a:t>5</a:t>
            </a:fld>
            <a:endParaRPr lang="en-US" dirty="0"/>
          </a:p>
        </p:txBody>
      </p:sp>
      <p:sp>
        <p:nvSpPr>
          <p:cNvPr id="4" name="Content Placeholder 3"/>
          <p:cNvSpPr>
            <a:spLocks noGrp="1"/>
          </p:cNvSpPr>
          <p:nvPr>
            <p:ph sz="quarter" idx="13"/>
          </p:nvPr>
        </p:nvSpPr>
        <p:spPr>
          <a:xfrm>
            <a:off x="357539" y="308242"/>
            <a:ext cx="6083585" cy="641143"/>
          </a:xfrm>
        </p:spPr>
        <p:txBody>
          <a:bodyPr>
            <a:normAutofit/>
          </a:bodyPr>
          <a:lstStyle/>
          <a:p>
            <a:r>
              <a:rPr lang="en-US" sz="1400" dirty="0"/>
              <a:t>CONTACT OUR SERVICE OR PARTS DEPARTMENT WITH ANY QUESTIONS</a:t>
            </a:r>
          </a:p>
          <a:p>
            <a:endParaRPr lang="en-US" dirty="0"/>
          </a:p>
        </p:txBody>
      </p:sp>
      <p:sp>
        <p:nvSpPr>
          <p:cNvPr id="6" name="TextBox 5">
            <a:extLst>
              <a:ext uri="{FF2B5EF4-FFF2-40B4-BE49-F238E27FC236}">
                <a16:creationId xmlns:a16="http://schemas.microsoft.com/office/drawing/2014/main" id="{3721EF0F-E02B-46DC-9902-56880C9A4D2D}"/>
              </a:ext>
            </a:extLst>
          </p:cNvPr>
          <p:cNvSpPr txBox="1"/>
          <p:nvPr/>
        </p:nvSpPr>
        <p:spPr>
          <a:xfrm>
            <a:off x="3249829" y="696624"/>
            <a:ext cx="3191297" cy="6894195"/>
          </a:xfrm>
          <a:prstGeom prst="rect">
            <a:avLst/>
          </a:prstGeom>
          <a:noFill/>
        </p:spPr>
        <p:txBody>
          <a:bodyPr wrap="square" rtlCol="0">
            <a:spAutoFit/>
          </a:bodyPr>
          <a:lstStyle/>
          <a:p>
            <a:pPr algn="ctr"/>
            <a:r>
              <a:rPr lang="en-US" sz="1800" b="1" dirty="0">
                <a:solidFill>
                  <a:srgbClr val="0B3588"/>
                </a:solidFill>
              </a:rPr>
              <a:t>PARTS</a:t>
            </a:r>
          </a:p>
          <a:p>
            <a:pPr algn="ctr"/>
            <a:r>
              <a:rPr lang="en-US" sz="1400" dirty="0">
                <a:solidFill>
                  <a:srgbClr val="0B3588"/>
                </a:solidFill>
              </a:rPr>
              <a:t> </a:t>
            </a:r>
            <a:endParaRPr lang="en-US" sz="1400" b="1" i="1" u="sng" dirty="0">
              <a:solidFill>
                <a:srgbClr val="0B3588"/>
              </a:solidFill>
            </a:endParaRPr>
          </a:p>
          <a:p>
            <a:pPr algn="ctr"/>
            <a:r>
              <a:rPr lang="fi-FI" sz="1400" b="1" i="1" u="sng" dirty="0">
                <a:solidFill>
                  <a:srgbClr val="0B3588"/>
                </a:solidFill>
              </a:rPr>
              <a:t>Director of Parts</a:t>
            </a:r>
          </a:p>
          <a:p>
            <a:pPr algn="ctr"/>
            <a:r>
              <a:rPr lang="fi-FI" sz="1400" dirty="0">
                <a:solidFill>
                  <a:srgbClr val="0B3588"/>
                </a:solidFill>
              </a:rPr>
              <a:t>Matt ”Woody” Woodman</a:t>
            </a:r>
          </a:p>
          <a:p>
            <a:pPr algn="ctr"/>
            <a:r>
              <a:rPr lang="fi-FI" sz="1400" dirty="0">
                <a:solidFill>
                  <a:schemeClr val="accent2"/>
                </a:solidFill>
                <a:hlinkClick r:id="rId3">
                  <a:extLst>
                    <a:ext uri="{A12FA001-AC4F-418D-AE19-62706E023703}">
                      <ahyp:hlinkClr xmlns:ahyp="http://schemas.microsoft.com/office/drawing/2018/hyperlinkcolor" val="tx"/>
                    </a:ext>
                  </a:extLst>
                </a:hlinkClick>
              </a:rPr>
              <a:t>mwoodman@newyorkbussales.com</a:t>
            </a:r>
            <a:endParaRPr lang="fi-FI" sz="1400" dirty="0">
              <a:solidFill>
                <a:schemeClr val="accent2"/>
              </a:solidFill>
            </a:endParaRPr>
          </a:p>
          <a:p>
            <a:pPr algn="ctr"/>
            <a:r>
              <a:rPr lang="fi-FI" sz="1400" dirty="0">
                <a:solidFill>
                  <a:srgbClr val="0B3588"/>
                </a:solidFill>
              </a:rPr>
              <a:t>CELL 315-271-9748</a:t>
            </a:r>
          </a:p>
          <a:p>
            <a:pPr algn="ctr"/>
            <a:endParaRPr lang="fi-FI" sz="800" b="1" dirty="0">
              <a:solidFill>
                <a:srgbClr val="0B3588"/>
              </a:solidFill>
            </a:endParaRPr>
          </a:p>
          <a:p>
            <a:pPr algn="ctr"/>
            <a:r>
              <a:rPr lang="fi-FI" sz="1400" b="1" dirty="0">
                <a:solidFill>
                  <a:srgbClr val="0B3588"/>
                </a:solidFill>
              </a:rPr>
              <a:t>Chittenango: 800-962-5768</a:t>
            </a:r>
          </a:p>
          <a:p>
            <a:pPr algn="ctr"/>
            <a:endParaRPr lang="fi-FI" sz="800" dirty="0">
              <a:solidFill>
                <a:srgbClr val="0B3588"/>
              </a:solidFill>
            </a:endParaRPr>
          </a:p>
          <a:p>
            <a:pPr algn="ctr"/>
            <a:r>
              <a:rPr lang="fi-FI" sz="1400" dirty="0">
                <a:solidFill>
                  <a:srgbClr val="0B3588"/>
                </a:solidFill>
              </a:rPr>
              <a:t>Gari McQuade</a:t>
            </a:r>
          </a:p>
          <a:p>
            <a:pPr algn="ctr"/>
            <a:r>
              <a:rPr lang="fi-FI" sz="1400" dirty="0">
                <a:solidFill>
                  <a:srgbClr val="0B3588"/>
                </a:solidFill>
                <a:hlinkClick r:id="rId4">
                  <a:extLst>
                    <a:ext uri="{A12FA001-AC4F-418D-AE19-62706E023703}">
                      <ahyp:hlinkClr xmlns:ahyp="http://schemas.microsoft.com/office/drawing/2018/hyperlinkcolor" val="tx"/>
                    </a:ext>
                  </a:extLst>
                </a:hlinkClick>
              </a:rPr>
              <a:t>gmcquade@newyorkbussales.com</a:t>
            </a:r>
            <a:endParaRPr lang="fi-FI" sz="1400" dirty="0">
              <a:solidFill>
                <a:srgbClr val="0B3588"/>
              </a:solidFill>
            </a:endParaRPr>
          </a:p>
          <a:p>
            <a:pPr algn="ctr"/>
            <a:r>
              <a:rPr lang="fi-FI" sz="800" dirty="0">
                <a:solidFill>
                  <a:srgbClr val="0B3588"/>
                </a:solidFill>
              </a:rPr>
              <a:t>                              </a:t>
            </a:r>
            <a:r>
              <a:rPr lang="fi-FI" sz="1400" dirty="0">
                <a:solidFill>
                  <a:srgbClr val="0B3588"/>
                </a:solidFill>
              </a:rPr>
              <a:t>Ted Nerveldine			</a:t>
            </a:r>
          </a:p>
          <a:p>
            <a:pPr algn="ctr"/>
            <a:r>
              <a:rPr lang="fi-FI" sz="1400" dirty="0">
                <a:solidFill>
                  <a:srgbClr val="0B3588"/>
                </a:solidFill>
                <a:hlinkClick r:id="rId5">
                  <a:extLst>
                    <a:ext uri="{A12FA001-AC4F-418D-AE19-62706E023703}">
                      <ahyp:hlinkClr xmlns:ahyp="http://schemas.microsoft.com/office/drawing/2018/hyperlinkcolor" val="tx"/>
                    </a:ext>
                  </a:extLst>
                </a:hlinkClick>
              </a:rPr>
              <a:t>tneveldine@newyorkbussales.com</a:t>
            </a:r>
            <a:r>
              <a:rPr lang="fi-FI" sz="1400" dirty="0">
                <a:solidFill>
                  <a:srgbClr val="0B3588"/>
                </a:solidFill>
              </a:rPr>
              <a:t> 	</a:t>
            </a:r>
            <a:endParaRPr lang="fi-FI" sz="800" dirty="0">
              <a:solidFill>
                <a:srgbClr val="0B3588"/>
              </a:solidFill>
              <a:hlinkClick r:id="rId6"/>
            </a:endParaRPr>
          </a:p>
          <a:p>
            <a:pPr algn="ctr"/>
            <a:r>
              <a:rPr lang="fi-FI" sz="1400" dirty="0">
                <a:solidFill>
                  <a:srgbClr val="0B3588"/>
                </a:solidFill>
              </a:rPr>
              <a:t>John Lewin</a:t>
            </a:r>
          </a:p>
          <a:p>
            <a:pPr algn="ctr"/>
            <a:r>
              <a:rPr lang="fi-FI" sz="1400" dirty="0">
                <a:solidFill>
                  <a:srgbClr val="0B3588"/>
                </a:solidFill>
                <a:hlinkClick r:id="rId7">
                  <a:extLst>
                    <a:ext uri="{A12FA001-AC4F-418D-AE19-62706E023703}">
                      <ahyp:hlinkClr xmlns:ahyp="http://schemas.microsoft.com/office/drawing/2018/hyperlinkcolor" val="tx"/>
                    </a:ext>
                  </a:extLst>
                </a:hlinkClick>
              </a:rPr>
              <a:t>jlewin@newyorkbussales.com</a:t>
            </a:r>
            <a:endParaRPr lang="fi-FI" sz="800" dirty="0">
              <a:solidFill>
                <a:srgbClr val="0B3588"/>
              </a:solidFill>
              <a:hlinkClick r:id="rId8"/>
            </a:endParaRPr>
          </a:p>
          <a:p>
            <a:pPr algn="ctr"/>
            <a:r>
              <a:rPr lang="fi-FI" sz="1400" dirty="0">
                <a:solidFill>
                  <a:srgbClr val="0B3588"/>
                </a:solidFill>
              </a:rPr>
              <a:t>      Garry Maniacek	</a:t>
            </a:r>
          </a:p>
          <a:p>
            <a:pPr algn="ctr"/>
            <a:r>
              <a:rPr lang="fi-FI" sz="1400" dirty="0">
                <a:solidFill>
                  <a:srgbClr val="0B3588"/>
                </a:solidFill>
                <a:hlinkClick r:id="rId9">
                  <a:extLst>
                    <a:ext uri="{A12FA001-AC4F-418D-AE19-62706E023703}">
                      <ahyp:hlinkClr xmlns:ahyp="http://schemas.microsoft.com/office/drawing/2018/hyperlinkcolor" val="tx"/>
                    </a:ext>
                  </a:extLst>
                </a:hlinkClick>
              </a:rPr>
              <a:t>gmaniacek@newyorkbussales.com</a:t>
            </a:r>
            <a:endParaRPr lang="fi-FI" sz="1400" dirty="0">
              <a:solidFill>
                <a:srgbClr val="0B3588"/>
              </a:solidFill>
            </a:endParaRPr>
          </a:p>
          <a:p>
            <a:pPr algn="ctr"/>
            <a:r>
              <a:rPr lang="fi-FI" sz="1400" dirty="0">
                <a:solidFill>
                  <a:srgbClr val="0B3588"/>
                </a:solidFill>
              </a:rPr>
              <a:t>Jim Mattner</a:t>
            </a:r>
          </a:p>
          <a:p>
            <a:pPr algn="ctr"/>
            <a:r>
              <a:rPr lang="fi-FI" sz="1400" dirty="0">
                <a:solidFill>
                  <a:schemeClr val="accent2"/>
                </a:solidFill>
                <a:hlinkClick r:id="rId10">
                  <a:extLst>
                    <a:ext uri="{A12FA001-AC4F-418D-AE19-62706E023703}">
                      <ahyp:hlinkClr xmlns:ahyp="http://schemas.microsoft.com/office/drawing/2018/hyperlinkcolor" val="tx"/>
                    </a:ext>
                  </a:extLst>
                </a:hlinkClick>
              </a:rPr>
              <a:t>jmattner@#newyorkbussales.com</a:t>
            </a:r>
            <a:endParaRPr lang="fi-FI" sz="1400" dirty="0">
              <a:solidFill>
                <a:schemeClr val="accent2"/>
              </a:solidFill>
            </a:endParaRPr>
          </a:p>
          <a:p>
            <a:pPr algn="ctr"/>
            <a:r>
              <a:rPr lang="fi-FI" sz="1400" dirty="0">
                <a:solidFill>
                  <a:srgbClr val="0B3588"/>
                </a:solidFill>
              </a:rPr>
              <a:t> 	</a:t>
            </a:r>
            <a:endParaRPr lang="fi-FI" sz="1400" dirty="0">
              <a:solidFill>
                <a:srgbClr val="0B3588"/>
              </a:solidFill>
              <a:hlinkClick r:id="rId11"/>
            </a:endParaRPr>
          </a:p>
          <a:p>
            <a:pPr algn="ctr"/>
            <a:r>
              <a:rPr lang="fi-FI" sz="1400" dirty="0">
                <a:solidFill>
                  <a:srgbClr val="0B3588"/>
                </a:solidFill>
              </a:rPr>
              <a:t> </a:t>
            </a:r>
            <a:r>
              <a:rPr lang="fi-FI" sz="1400" b="1" dirty="0">
                <a:solidFill>
                  <a:srgbClr val="0B3588"/>
                </a:solidFill>
              </a:rPr>
              <a:t>Albany/Middletown: 866-867-1100</a:t>
            </a:r>
          </a:p>
          <a:p>
            <a:pPr algn="ctr"/>
            <a:endParaRPr lang="fi-FI" sz="800" dirty="0">
              <a:solidFill>
                <a:srgbClr val="0B3588"/>
              </a:solidFill>
            </a:endParaRPr>
          </a:p>
          <a:p>
            <a:pPr algn="ctr"/>
            <a:r>
              <a:rPr lang="fi-FI" sz="1400" dirty="0">
                <a:solidFill>
                  <a:srgbClr val="0B3588"/>
                </a:solidFill>
              </a:rPr>
              <a:t>Sean Conway</a:t>
            </a:r>
          </a:p>
          <a:p>
            <a:pPr algn="ctr"/>
            <a:r>
              <a:rPr lang="fi-FI" sz="1400" dirty="0">
                <a:solidFill>
                  <a:srgbClr val="0B3588"/>
                </a:solidFill>
                <a:hlinkClick r:id="rId12">
                  <a:extLst>
                    <a:ext uri="{A12FA001-AC4F-418D-AE19-62706E023703}">
                      <ahyp:hlinkClr xmlns:ahyp="http://schemas.microsoft.com/office/drawing/2018/hyperlinkcolor" val="tx"/>
                    </a:ext>
                  </a:extLst>
                </a:hlinkClick>
              </a:rPr>
              <a:t>sconway@newyorkbussales.com</a:t>
            </a:r>
            <a:endParaRPr lang="fi-FI" sz="1400" dirty="0">
              <a:solidFill>
                <a:srgbClr val="0B3588"/>
              </a:solidFill>
            </a:endParaRPr>
          </a:p>
          <a:p>
            <a:pPr algn="ctr"/>
            <a:r>
              <a:rPr lang="sv-SE" sz="1400" dirty="0">
                <a:solidFill>
                  <a:srgbClr val="0B3588"/>
                </a:solidFill>
              </a:rPr>
              <a:t>Dan Haight</a:t>
            </a:r>
            <a:endParaRPr lang="fi-FI" sz="1400" dirty="0">
              <a:solidFill>
                <a:srgbClr val="0B3588"/>
              </a:solidFill>
            </a:endParaRPr>
          </a:p>
          <a:p>
            <a:pPr algn="ctr"/>
            <a:r>
              <a:rPr lang="fi-FI" sz="1400" dirty="0">
                <a:solidFill>
                  <a:srgbClr val="0B3588"/>
                </a:solidFill>
                <a:hlinkClick r:id="rId13">
                  <a:extLst>
                    <a:ext uri="{A12FA001-AC4F-418D-AE19-62706E023703}">
                      <ahyp:hlinkClr xmlns:ahyp="http://schemas.microsoft.com/office/drawing/2018/hyperlinkcolor" val="tx"/>
                    </a:ext>
                  </a:extLst>
                </a:hlinkClick>
              </a:rPr>
              <a:t>dhaight@newyorkbussales.com</a:t>
            </a:r>
          </a:p>
          <a:p>
            <a:pPr algn="ctr"/>
            <a:r>
              <a:rPr lang="fi-FI" sz="1400" dirty="0">
                <a:solidFill>
                  <a:srgbClr val="0B3588"/>
                </a:solidFill>
              </a:rPr>
              <a:t> </a:t>
            </a:r>
          </a:p>
          <a:p>
            <a:pPr algn="ctr"/>
            <a:r>
              <a:rPr lang="sv-SE" sz="1400" b="1" dirty="0">
                <a:solidFill>
                  <a:srgbClr val="0B3588"/>
                </a:solidFill>
              </a:rPr>
              <a:t>Rochester: 800-463-3232</a:t>
            </a:r>
          </a:p>
          <a:p>
            <a:pPr algn="ctr"/>
            <a:endParaRPr lang="sv-SE" sz="800" dirty="0">
              <a:solidFill>
                <a:srgbClr val="0B3588"/>
              </a:solidFill>
            </a:endParaRPr>
          </a:p>
          <a:p>
            <a:pPr algn="ctr"/>
            <a:r>
              <a:rPr lang="sv-SE" sz="1400" dirty="0">
                <a:solidFill>
                  <a:srgbClr val="0B3588"/>
                </a:solidFill>
              </a:rPr>
              <a:t>James Roeser</a:t>
            </a:r>
          </a:p>
          <a:p>
            <a:pPr algn="ctr"/>
            <a:r>
              <a:rPr lang="sv-SE" sz="1400" dirty="0">
                <a:solidFill>
                  <a:srgbClr val="0B3588"/>
                </a:solidFill>
                <a:hlinkClick r:id="rId14">
                  <a:extLst>
                    <a:ext uri="{A12FA001-AC4F-418D-AE19-62706E023703}">
                      <ahyp:hlinkClr xmlns:ahyp="http://schemas.microsoft.com/office/drawing/2018/hyperlinkcolor" val="tx"/>
                    </a:ext>
                  </a:extLst>
                </a:hlinkClick>
              </a:rPr>
              <a:t>jroeser@newyorkbussales.com</a:t>
            </a:r>
            <a:r>
              <a:rPr lang="sv-SE" sz="1400" dirty="0">
                <a:solidFill>
                  <a:srgbClr val="0B3588"/>
                </a:solidFill>
              </a:rPr>
              <a:t> </a:t>
            </a:r>
          </a:p>
          <a:p>
            <a:pPr algn="ctr"/>
            <a:r>
              <a:rPr lang="sv-SE" sz="1400" dirty="0">
                <a:solidFill>
                  <a:srgbClr val="0B3588"/>
                </a:solidFill>
              </a:rPr>
              <a:t>Tesea Cornwall</a:t>
            </a:r>
          </a:p>
          <a:p>
            <a:pPr algn="ctr"/>
            <a:r>
              <a:rPr lang="sv-SE" sz="1400" dirty="0">
                <a:solidFill>
                  <a:schemeClr val="accent2"/>
                </a:solidFill>
                <a:hlinkClick r:id="rId15">
                  <a:extLst>
                    <a:ext uri="{A12FA001-AC4F-418D-AE19-62706E023703}">
                      <ahyp:hlinkClr xmlns:ahyp="http://schemas.microsoft.com/office/drawing/2018/hyperlinkcolor" val="tx"/>
                    </a:ext>
                  </a:extLst>
                </a:hlinkClick>
              </a:rPr>
              <a:t>tcornwall@newyorkbussales.com</a:t>
            </a:r>
            <a:r>
              <a:rPr lang="sv-SE" sz="1400" dirty="0">
                <a:solidFill>
                  <a:schemeClr val="accent2"/>
                </a:solidFill>
              </a:rPr>
              <a:t> </a:t>
            </a:r>
          </a:p>
        </p:txBody>
      </p:sp>
      <p:sp>
        <p:nvSpPr>
          <p:cNvPr id="7" name="TextBox 6">
            <a:extLst>
              <a:ext uri="{FF2B5EF4-FFF2-40B4-BE49-F238E27FC236}">
                <a16:creationId xmlns:a16="http://schemas.microsoft.com/office/drawing/2014/main" id="{9A8286D0-4476-4CFE-A506-198A97A64E39}"/>
              </a:ext>
            </a:extLst>
          </p:cNvPr>
          <p:cNvSpPr txBox="1"/>
          <p:nvPr/>
        </p:nvSpPr>
        <p:spPr>
          <a:xfrm>
            <a:off x="357537" y="696624"/>
            <a:ext cx="3191297" cy="6478697"/>
          </a:xfrm>
          <a:prstGeom prst="rect">
            <a:avLst/>
          </a:prstGeom>
          <a:noFill/>
        </p:spPr>
        <p:txBody>
          <a:bodyPr wrap="square" rtlCol="0">
            <a:spAutoFit/>
          </a:bodyPr>
          <a:lstStyle/>
          <a:p>
            <a:pPr algn="ctr"/>
            <a:r>
              <a:rPr lang="en-US" sz="1800" b="1" dirty="0">
                <a:solidFill>
                  <a:srgbClr val="0B3588"/>
                </a:solidFill>
              </a:rPr>
              <a:t>SERVICE</a:t>
            </a:r>
          </a:p>
          <a:p>
            <a:pPr algn="ctr"/>
            <a:endParaRPr lang="en-US" sz="1200" b="1" dirty="0">
              <a:solidFill>
                <a:srgbClr val="0B3588"/>
              </a:solidFill>
            </a:endParaRPr>
          </a:p>
          <a:p>
            <a:pPr algn="ctr"/>
            <a:r>
              <a:rPr lang="en-US" sz="1400" b="1" i="1" u="sng" dirty="0">
                <a:solidFill>
                  <a:srgbClr val="0B3588"/>
                </a:solidFill>
              </a:rPr>
              <a:t>Director of Service</a:t>
            </a:r>
          </a:p>
          <a:p>
            <a:pPr algn="ctr"/>
            <a:r>
              <a:rPr lang="en-US" sz="1400" dirty="0">
                <a:solidFill>
                  <a:srgbClr val="0B3588"/>
                </a:solidFill>
              </a:rPr>
              <a:t>Ryan Hemund</a:t>
            </a:r>
          </a:p>
          <a:p>
            <a:pPr algn="ctr"/>
            <a:r>
              <a:rPr lang="en-US" sz="1400" dirty="0">
                <a:solidFill>
                  <a:srgbClr val="0B3588"/>
                </a:solidFill>
                <a:hlinkClick r:id="rId16">
                  <a:extLst>
                    <a:ext uri="{A12FA001-AC4F-418D-AE19-62706E023703}">
                      <ahyp:hlinkClr xmlns:ahyp="http://schemas.microsoft.com/office/drawing/2018/hyperlinkcolor" val="tx"/>
                    </a:ext>
                  </a:extLst>
                </a:hlinkClick>
              </a:rPr>
              <a:t>rhemund@newyorkbussales.com</a:t>
            </a:r>
            <a:r>
              <a:rPr lang="en-US" sz="1400" dirty="0">
                <a:solidFill>
                  <a:srgbClr val="0B3588"/>
                </a:solidFill>
              </a:rPr>
              <a:t> </a:t>
            </a:r>
          </a:p>
          <a:p>
            <a:pPr algn="ctr"/>
            <a:r>
              <a:rPr lang="en-US" sz="1400" dirty="0">
                <a:solidFill>
                  <a:srgbClr val="0B3588"/>
                </a:solidFill>
              </a:rPr>
              <a:t>CELL 315-561-9121</a:t>
            </a:r>
          </a:p>
          <a:p>
            <a:pPr algn="ctr"/>
            <a:endParaRPr lang="en-US" sz="800" dirty="0">
              <a:solidFill>
                <a:srgbClr val="0B3588"/>
              </a:solidFill>
            </a:endParaRPr>
          </a:p>
          <a:p>
            <a:pPr algn="ctr"/>
            <a:r>
              <a:rPr lang="fi-FI" sz="1400" b="1" dirty="0">
                <a:solidFill>
                  <a:srgbClr val="0B3588"/>
                </a:solidFill>
              </a:rPr>
              <a:t>Chittenango: 800-962-5768</a:t>
            </a:r>
          </a:p>
          <a:p>
            <a:pPr algn="ctr"/>
            <a:endParaRPr lang="fi-FI" sz="800" dirty="0">
              <a:solidFill>
                <a:srgbClr val="0B3588"/>
              </a:solidFill>
            </a:endParaRPr>
          </a:p>
          <a:p>
            <a:pPr algn="ctr"/>
            <a:r>
              <a:rPr lang="fi-FI" sz="1400" dirty="0">
                <a:solidFill>
                  <a:srgbClr val="0B3588"/>
                </a:solidFill>
              </a:rPr>
              <a:t>Daryl Wallace</a:t>
            </a:r>
          </a:p>
          <a:p>
            <a:pPr algn="ctr"/>
            <a:r>
              <a:rPr lang="fi-FI" sz="1400" dirty="0">
                <a:solidFill>
                  <a:schemeClr val="accent2"/>
                </a:solidFill>
                <a:hlinkClick r:id="rId17">
                  <a:extLst>
                    <a:ext uri="{A12FA001-AC4F-418D-AE19-62706E023703}">
                      <ahyp:hlinkClr xmlns:ahyp="http://schemas.microsoft.com/office/drawing/2018/hyperlinkcolor" val="tx"/>
                    </a:ext>
                  </a:extLst>
                </a:hlinkClick>
              </a:rPr>
              <a:t>dwallace@newyorkbussales.com</a:t>
            </a:r>
            <a:endParaRPr lang="fi-FI" sz="1400" dirty="0">
              <a:solidFill>
                <a:schemeClr val="accent2"/>
              </a:solidFill>
            </a:endParaRPr>
          </a:p>
          <a:p>
            <a:pPr algn="ctr"/>
            <a:r>
              <a:rPr lang="fi-FI" sz="1400" dirty="0">
                <a:solidFill>
                  <a:srgbClr val="0B3588"/>
                </a:solidFill>
              </a:rPr>
              <a:t>          Brian Lamaitis		</a:t>
            </a:r>
          </a:p>
          <a:p>
            <a:pPr algn="ctr"/>
            <a:r>
              <a:rPr lang="fi-FI" sz="1400" dirty="0">
                <a:solidFill>
                  <a:srgbClr val="0B3588"/>
                </a:solidFill>
                <a:hlinkClick r:id="rId18">
                  <a:extLst>
                    <a:ext uri="{A12FA001-AC4F-418D-AE19-62706E023703}">
                      <ahyp:hlinkClr xmlns:ahyp="http://schemas.microsoft.com/office/drawing/2018/hyperlinkcolor" val="tx"/>
                    </a:ext>
                  </a:extLst>
                </a:hlinkClick>
              </a:rPr>
              <a:t>blamaitis@newyorkbussales.com</a:t>
            </a:r>
            <a:r>
              <a:rPr lang="fi-FI" sz="1400" dirty="0">
                <a:solidFill>
                  <a:srgbClr val="0B3588"/>
                </a:solidFill>
              </a:rPr>
              <a:t> 	</a:t>
            </a:r>
            <a:endParaRPr lang="fi-FI" sz="800" dirty="0">
              <a:solidFill>
                <a:srgbClr val="0B3588"/>
              </a:solidFill>
            </a:endParaRPr>
          </a:p>
          <a:p>
            <a:pPr algn="ctr"/>
            <a:r>
              <a:rPr lang="fi-FI" sz="1400" dirty="0">
                <a:solidFill>
                  <a:srgbClr val="0B3588"/>
                </a:solidFill>
              </a:rPr>
              <a:t>Bob Reith</a:t>
            </a:r>
          </a:p>
          <a:p>
            <a:pPr algn="ctr"/>
            <a:r>
              <a:rPr lang="fi-FI" sz="1400" dirty="0">
                <a:solidFill>
                  <a:srgbClr val="0B3588"/>
                </a:solidFill>
                <a:hlinkClick r:id="rId19">
                  <a:extLst>
                    <a:ext uri="{A12FA001-AC4F-418D-AE19-62706E023703}">
                      <ahyp:hlinkClr xmlns:ahyp="http://schemas.microsoft.com/office/drawing/2018/hyperlinkcolor" val="tx"/>
                    </a:ext>
                  </a:extLst>
                </a:hlinkClick>
              </a:rPr>
              <a:t>breith@newyorkbussales.com</a:t>
            </a:r>
            <a:endParaRPr lang="fi-FI" sz="800" dirty="0">
              <a:solidFill>
                <a:srgbClr val="0B3588"/>
              </a:solidFill>
              <a:hlinkClick r:id="rId8"/>
            </a:endParaRPr>
          </a:p>
          <a:p>
            <a:pPr algn="ctr"/>
            <a:r>
              <a:rPr lang="fi-FI" sz="1400" dirty="0">
                <a:solidFill>
                  <a:srgbClr val="0B3588"/>
                </a:solidFill>
              </a:rPr>
              <a:t>    Phil Tucker	</a:t>
            </a:r>
          </a:p>
          <a:p>
            <a:pPr algn="ctr"/>
            <a:r>
              <a:rPr lang="fi-FI" sz="1400" dirty="0">
                <a:solidFill>
                  <a:srgbClr val="0B3588"/>
                </a:solidFill>
                <a:hlinkClick r:id="rId20">
                  <a:extLst>
                    <a:ext uri="{A12FA001-AC4F-418D-AE19-62706E023703}">
                      <ahyp:hlinkClr xmlns:ahyp="http://schemas.microsoft.com/office/drawing/2018/hyperlinkcolor" val="tx"/>
                    </a:ext>
                  </a:extLst>
                </a:hlinkClick>
              </a:rPr>
              <a:t>ptucker@newyorkbussales.com</a:t>
            </a:r>
            <a:r>
              <a:rPr lang="fi-FI" sz="1400" dirty="0">
                <a:solidFill>
                  <a:srgbClr val="0B3588"/>
                </a:solidFill>
              </a:rPr>
              <a:t> 	</a:t>
            </a:r>
            <a:endParaRPr lang="fi-FI" sz="1400" dirty="0">
              <a:solidFill>
                <a:srgbClr val="0B3588"/>
              </a:solidFill>
              <a:hlinkClick r:id="rId11"/>
            </a:endParaRPr>
          </a:p>
          <a:p>
            <a:pPr algn="ctr"/>
            <a:r>
              <a:rPr lang="fi-FI" sz="1400" dirty="0">
                <a:solidFill>
                  <a:srgbClr val="0B3588"/>
                </a:solidFill>
              </a:rPr>
              <a:t> 	</a:t>
            </a:r>
            <a:endParaRPr lang="fi-FI" sz="1400" b="1" dirty="0">
              <a:solidFill>
                <a:srgbClr val="0B3588"/>
              </a:solidFill>
            </a:endParaRPr>
          </a:p>
          <a:p>
            <a:pPr algn="ctr"/>
            <a:r>
              <a:rPr lang="fi-FI" sz="1400" b="1" dirty="0">
                <a:solidFill>
                  <a:srgbClr val="0B3588"/>
                </a:solidFill>
              </a:rPr>
              <a:t>Albany: 866-867-1100</a:t>
            </a:r>
          </a:p>
          <a:p>
            <a:pPr algn="ctr"/>
            <a:endParaRPr lang="fi-FI" sz="800" dirty="0">
              <a:solidFill>
                <a:srgbClr val="0B3588"/>
              </a:solidFill>
            </a:endParaRPr>
          </a:p>
          <a:p>
            <a:pPr algn="ctr"/>
            <a:r>
              <a:rPr lang="fi-FI" sz="1400" dirty="0">
                <a:solidFill>
                  <a:srgbClr val="0B3588"/>
                </a:solidFill>
              </a:rPr>
              <a:t>Ben Reiling</a:t>
            </a:r>
          </a:p>
          <a:p>
            <a:pPr algn="ctr"/>
            <a:r>
              <a:rPr lang="fi-FI" sz="1400" dirty="0">
                <a:solidFill>
                  <a:srgbClr val="0B3588"/>
                </a:solidFill>
                <a:hlinkClick r:id="rId21">
                  <a:extLst>
                    <a:ext uri="{A12FA001-AC4F-418D-AE19-62706E023703}">
                      <ahyp:hlinkClr xmlns:ahyp="http://schemas.microsoft.com/office/drawing/2018/hyperlinkcolor" val="tx"/>
                    </a:ext>
                  </a:extLst>
                </a:hlinkClick>
              </a:rPr>
              <a:t>breiling@newyorkbussales.com</a:t>
            </a:r>
            <a:endParaRPr lang="fi-FI" sz="1400" dirty="0">
              <a:solidFill>
                <a:srgbClr val="0B3588"/>
              </a:solidFill>
            </a:endParaRPr>
          </a:p>
          <a:p>
            <a:pPr algn="ctr"/>
            <a:r>
              <a:rPr lang="fi-FI" sz="1400" dirty="0">
                <a:solidFill>
                  <a:srgbClr val="0B3588"/>
                </a:solidFill>
              </a:rPr>
              <a:t> </a:t>
            </a:r>
          </a:p>
          <a:p>
            <a:pPr algn="ctr"/>
            <a:r>
              <a:rPr lang="sv-SE" sz="1400" b="1" dirty="0">
                <a:solidFill>
                  <a:srgbClr val="0B3588"/>
                </a:solidFill>
              </a:rPr>
              <a:t>Rochester: 800-463-3232</a:t>
            </a:r>
          </a:p>
          <a:p>
            <a:pPr algn="ctr"/>
            <a:endParaRPr lang="sv-SE" sz="800" dirty="0">
              <a:solidFill>
                <a:srgbClr val="0B3588"/>
              </a:solidFill>
            </a:endParaRPr>
          </a:p>
          <a:p>
            <a:pPr algn="ctr"/>
            <a:r>
              <a:rPr lang="sv-SE" sz="1400" dirty="0">
                <a:solidFill>
                  <a:srgbClr val="0B3588"/>
                </a:solidFill>
              </a:rPr>
              <a:t>Brandon Shepard</a:t>
            </a:r>
          </a:p>
          <a:p>
            <a:pPr algn="ctr"/>
            <a:r>
              <a:rPr lang="sv-SE" sz="1400" dirty="0">
                <a:solidFill>
                  <a:srgbClr val="0B3588"/>
                </a:solidFill>
                <a:hlinkClick r:id="rId22">
                  <a:extLst>
                    <a:ext uri="{A12FA001-AC4F-418D-AE19-62706E023703}">
                      <ahyp:hlinkClr xmlns:ahyp="http://schemas.microsoft.com/office/drawing/2018/hyperlinkcolor" val="tx"/>
                    </a:ext>
                  </a:extLst>
                </a:hlinkClick>
              </a:rPr>
              <a:t>bshepard@newyorkbussales.com</a:t>
            </a:r>
            <a:endParaRPr lang="sv-SE" sz="1400" dirty="0">
              <a:solidFill>
                <a:srgbClr val="0B3588"/>
              </a:solidFill>
            </a:endParaRPr>
          </a:p>
          <a:p>
            <a:pPr algn="ctr"/>
            <a:endParaRPr lang="sv-SE" sz="800" dirty="0">
              <a:solidFill>
                <a:srgbClr val="0B3588"/>
              </a:solidFill>
            </a:endParaRPr>
          </a:p>
          <a:p>
            <a:pPr algn="ctr"/>
            <a:r>
              <a:rPr lang="sv-SE" sz="1400" b="1" dirty="0">
                <a:solidFill>
                  <a:srgbClr val="0B3588"/>
                </a:solidFill>
              </a:rPr>
              <a:t>Middletown: 845-609-7070</a:t>
            </a:r>
          </a:p>
          <a:p>
            <a:pPr algn="ctr"/>
            <a:endParaRPr lang="sv-SE" sz="800" b="1" dirty="0">
              <a:solidFill>
                <a:srgbClr val="0B3588"/>
              </a:solidFill>
            </a:endParaRPr>
          </a:p>
          <a:p>
            <a:pPr algn="ctr"/>
            <a:r>
              <a:rPr lang="sv-SE" sz="1400" dirty="0">
                <a:solidFill>
                  <a:srgbClr val="0B3588"/>
                </a:solidFill>
              </a:rPr>
              <a:t>Moncia Mc Donald</a:t>
            </a:r>
          </a:p>
          <a:p>
            <a:pPr algn="ctr"/>
            <a:r>
              <a:rPr lang="sv-SE" sz="1300" dirty="0">
                <a:solidFill>
                  <a:srgbClr val="0B3588"/>
                </a:solidFill>
                <a:hlinkClick r:id="rId23">
                  <a:extLst>
                    <a:ext uri="{A12FA001-AC4F-418D-AE19-62706E023703}">
                      <ahyp:hlinkClr xmlns:ahyp="http://schemas.microsoft.com/office/drawing/2018/hyperlinkcolor" val="tx"/>
                    </a:ext>
                  </a:extLst>
                </a:hlinkClick>
              </a:rPr>
              <a:t>mmcdonald@newyorkbussales.com</a:t>
            </a:r>
            <a:r>
              <a:rPr lang="sv-SE" sz="1300" dirty="0">
                <a:solidFill>
                  <a:srgbClr val="0B3588"/>
                </a:solidFill>
              </a:rPr>
              <a:t> </a:t>
            </a:r>
          </a:p>
        </p:txBody>
      </p:sp>
      <p:sp>
        <p:nvSpPr>
          <p:cNvPr id="8" name="TextBox 7">
            <a:extLst>
              <a:ext uri="{FF2B5EF4-FFF2-40B4-BE49-F238E27FC236}">
                <a16:creationId xmlns:a16="http://schemas.microsoft.com/office/drawing/2014/main" id="{F6463A24-4FFB-4631-AF44-F2F5965455BB}"/>
              </a:ext>
            </a:extLst>
          </p:cNvPr>
          <p:cNvSpPr txBox="1"/>
          <p:nvPr/>
        </p:nvSpPr>
        <p:spPr>
          <a:xfrm>
            <a:off x="4658496" y="8303741"/>
            <a:ext cx="1782629" cy="584775"/>
          </a:xfrm>
          <a:prstGeom prst="rect">
            <a:avLst/>
          </a:prstGeom>
          <a:noFill/>
        </p:spPr>
        <p:txBody>
          <a:bodyPr wrap="square" rtlCol="0">
            <a:spAutoFit/>
          </a:bodyPr>
          <a:lstStyle/>
          <a:p>
            <a:r>
              <a:rPr lang="en-US" sz="800" b="1" dirty="0">
                <a:solidFill>
                  <a:srgbClr val="0B3588"/>
                </a:solidFill>
              </a:rPr>
              <a:t>Comments or Concerns:</a:t>
            </a:r>
          </a:p>
          <a:p>
            <a:r>
              <a:rPr lang="en-US" sz="800" dirty="0">
                <a:solidFill>
                  <a:srgbClr val="0B3588"/>
                </a:solidFill>
              </a:rPr>
              <a:t>John Johnston</a:t>
            </a:r>
          </a:p>
          <a:p>
            <a:r>
              <a:rPr lang="en-US" sz="800" dirty="0">
                <a:solidFill>
                  <a:srgbClr val="0B3588"/>
                </a:solidFill>
                <a:hlinkClick r:id="rId24">
                  <a:extLst>
                    <a:ext uri="{A12FA001-AC4F-418D-AE19-62706E023703}">
                      <ahyp:hlinkClr xmlns:ahyp="http://schemas.microsoft.com/office/drawing/2018/hyperlinkcolor" val="tx"/>
                    </a:ext>
                  </a:extLst>
                </a:hlinkClick>
              </a:rPr>
              <a:t>jjohnston@newyorkbussales.com</a:t>
            </a:r>
            <a:endParaRPr lang="en-US" sz="800" dirty="0">
              <a:solidFill>
                <a:srgbClr val="0B3588"/>
              </a:solidFill>
            </a:endParaRPr>
          </a:p>
          <a:p>
            <a:r>
              <a:rPr lang="en-US" sz="800" dirty="0">
                <a:solidFill>
                  <a:srgbClr val="0B3588"/>
                </a:solidFill>
              </a:rPr>
              <a:t>Cell 315-263-0766</a:t>
            </a:r>
          </a:p>
        </p:txBody>
      </p:sp>
    </p:spTree>
    <p:extLst>
      <p:ext uri="{BB962C8B-B14F-4D97-AF65-F5344CB8AC3E}">
        <p14:creationId xmlns:p14="http://schemas.microsoft.com/office/powerpoint/2010/main" val="3355240659"/>
      </p:ext>
    </p:extLst>
  </p:cSld>
  <p:clrMapOvr>
    <a:masterClrMapping/>
  </p:clrMapOvr>
</p:sld>
</file>

<file path=ppt/theme/theme1.xml><?xml version="1.0" encoding="utf-8"?>
<a:theme xmlns:a="http://schemas.openxmlformats.org/drawingml/2006/main" name="Office Theme">
  <a:themeElements>
    <a:clrScheme name="New York Bus Sales 01">
      <a:dk1>
        <a:sysClr val="windowText" lastClr="000000"/>
      </a:dk1>
      <a:lt1>
        <a:sysClr val="window" lastClr="FFFFFF"/>
      </a:lt1>
      <a:dk2>
        <a:srgbClr val="80807D"/>
      </a:dk2>
      <a:lt2>
        <a:srgbClr val="EEECE1"/>
      </a:lt2>
      <a:accent1>
        <a:srgbClr val="0048BD"/>
      </a:accent1>
      <a:accent2>
        <a:srgbClr val="0B3588"/>
      </a:accent2>
      <a:accent3>
        <a:srgbClr val="FFCD34"/>
      </a:accent3>
      <a:accent4>
        <a:srgbClr val="FF9900"/>
      </a:accent4>
      <a:accent5>
        <a:srgbClr val="B03330"/>
      </a:accent5>
      <a:accent6>
        <a:srgbClr val="82C359"/>
      </a:accent6>
      <a:hlink>
        <a:srgbClr val="3399FF"/>
      </a:hlink>
      <a:folHlink>
        <a:srgbClr val="0B358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55F8D7A656304F8D7C261D54F5FAF5" ma:contentTypeVersion="18" ma:contentTypeDescription="Create a new document." ma:contentTypeScope="" ma:versionID="fa98f9db843fbd0382f7936248e956c2">
  <xsd:schema xmlns:xsd="http://www.w3.org/2001/XMLSchema" xmlns:xs="http://www.w3.org/2001/XMLSchema" xmlns:p="http://schemas.microsoft.com/office/2006/metadata/properties" xmlns:ns2="6ee98f41-a178-4933-bc91-9575cba1a2c1" targetNamespace="http://schemas.microsoft.com/office/2006/metadata/properties" ma:root="true" ma:fieldsID="788bfafc40703ea5467cc1e9ae335306" ns2:_="">
    <xsd:import namespace="6ee98f41-a178-4933-bc91-9575cba1a2c1"/>
    <xsd:element name="properties">
      <xsd:complexType>
        <xsd:sequence>
          <xsd:element name="documentManagement">
            <xsd:complexType>
              <xsd:all>
                <xsd:element ref="ns2:MigrationWizId" minOccurs="0"/>
                <xsd:element ref="ns2:MigrationWizIdPermissions" minOccurs="0"/>
                <xsd:element ref="ns2:MigrationWizIdVersion" minOccurs="0"/>
                <xsd:element ref="ns2:lcf76f155ced4ddcb4097134ff3c332f0" minOccurs="0"/>
                <xsd:element ref="ns2:MediaServiceMetadata" minOccurs="0"/>
                <xsd:element ref="ns2:MediaServiceFastMetadata" minOccurs="0"/>
                <xsd:element ref="ns2:MediaServiceObjectDetectorVersions" minOccurs="0"/>
                <xsd:element ref="ns2:lcf76f155ced4ddcb4097134ff3c332f" minOccurs="0"/>
                <xsd:element ref="ns2:MediaServiceDateTaken" minOccurs="0"/>
                <xsd:element ref="ns2:MediaServiceGenerationTime" minOccurs="0"/>
                <xsd:element ref="ns2:MediaServiceEventHashCode" minOccurs="0"/>
                <xsd:element ref="ns2:MediaServiceOCR" minOccurs="0"/>
                <xsd:element ref="ns2:MigrationWizIdPermissionLevels" minOccurs="0"/>
                <xsd:element ref="ns2:MigrationWizIdDocumentLibraryPermissions" minOccurs="0"/>
                <xsd:element ref="ns2:MigrationWizIdSecurityGroups"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ee98f41-a178-4933-bc91-9575cba1a2c1" elementFormDefault="qualified">
    <xsd:import namespace="http://schemas.microsoft.com/office/2006/documentManagement/types"/>
    <xsd:import namespace="http://schemas.microsoft.com/office/infopath/2007/PartnerControls"/>
    <xsd:element name="MigrationWizId" ma:index="8" nillable="true" ma:displayName="MigrationWizId" ma:internalName="MigrationWizId">
      <xsd:simpleType>
        <xsd:restriction base="dms:Text"/>
      </xsd:simpleType>
    </xsd:element>
    <xsd:element name="MigrationWizIdPermissions" ma:index="9" nillable="true" ma:displayName="MigrationWizIdPermissions" ma:internalName="MigrationWizIdPermissions">
      <xsd:simpleType>
        <xsd:restriction base="dms:Text"/>
      </xsd:simpleType>
    </xsd:element>
    <xsd:element name="MigrationWizIdVersion" ma:index="10" nillable="true" ma:displayName="MigrationWizIdVersion" ma:internalName="MigrationWizIdVersion">
      <xsd:simpleType>
        <xsd:restriction base="dms:Text"/>
      </xsd:simpleType>
    </xsd:element>
    <xsd:element name="lcf76f155ced4ddcb4097134ff3c332f0" ma:index="11" nillable="true" ma:displayName="Image Tags_0" ma:hidden="true" ma:internalName="lcf76f155ced4ddcb4097134ff3c332f0" ma:readOnly="false">
      <xsd:simpleType>
        <xsd:restriction base="dms:Note"/>
      </xsd:simpleType>
    </xsd:element>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0e33658f-19da-4b7d-b662-bcdc89fc9cb3"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igrationWizIdPermissionLevels" ma:index="21" nillable="true" ma:displayName="MigrationWizIdPermissionLevels" ma:internalName="MigrationWizIdPermissionLevels">
      <xsd:simpleType>
        <xsd:restriction base="dms:Text"/>
      </xsd:simpleType>
    </xsd:element>
    <xsd:element name="MigrationWizIdDocumentLibraryPermissions" ma:index="22" nillable="true" ma:displayName="MigrationWizIdDocumentLibraryPermissions" ma:internalName="MigrationWizIdDocumentLibraryPermissions">
      <xsd:simpleType>
        <xsd:restriction base="dms:Text"/>
      </xsd:simpleType>
    </xsd:element>
    <xsd:element name="MigrationWizIdSecurityGroups" ma:index="23" nillable="true" ma:displayName="MigrationWizIdSecurityGroups" ma:internalName="MigrationWizIdSecurityGroups">
      <xsd:simpleType>
        <xsd:restriction base="dms:Text"/>
      </xsd:simpleType>
    </xsd:element>
    <xsd:element name="MediaServiceLocation" ma:index="24" nillable="true" ma:displayName="Location" ma:indexed="true" ma:internalName="MediaServiceLocation" ma:readOnly="true">
      <xsd:simpleType>
        <xsd:restriction base="dms:Text"/>
      </xsd:simpleType>
    </xsd:element>
    <xsd:element name="MediaLengthInSeconds" ma:index="25"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0 xmlns="6ee98f41-a178-4933-bc91-9575cba1a2c1" xsi:nil="true"/>
    <MigrationWizId xmlns="6ee98f41-a178-4933-bc91-9575cba1a2c1" xsi:nil="true"/>
    <lcf76f155ced4ddcb4097134ff3c332f xmlns="6ee98f41-a178-4933-bc91-9575cba1a2c1">
      <Terms xmlns="http://schemas.microsoft.com/office/infopath/2007/PartnerControls"/>
    </lcf76f155ced4ddcb4097134ff3c332f>
    <MigrationWizIdDocumentLibraryPermissions xmlns="6ee98f41-a178-4933-bc91-9575cba1a2c1" xsi:nil="true"/>
    <MigrationWizIdVersion xmlns="6ee98f41-a178-4933-bc91-9575cba1a2c1" xsi:nil="true"/>
    <MigrationWizIdPermissions xmlns="6ee98f41-a178-4933-bc91-9575cba1a2c1" xsi:nil="true"/>
    <MigrationWizIdSecurityGroups xmlns="6ee98f41-a178-4933-bc91-9575cba1a2c1" xsi:nil="true"/>
    <MigrationWizIdPermissionLevels xmlns="6ee98f41-a178-4933-bc91-9575cba1a2c1" xsi:nil="true"/>
  </documentManagement>
</p:properties>
</file>

<file path=customXml/itemProps1.xml><?xml version="1.0" encoding="utf-8"?>
<ds:datastoreItem xmlns:ds="http://schemas.openxmlformats.org/officeDocument/2006/customXml" ds:itemID="{CE6F2E10-205E-4C0B-8D1C-7F7B7B56E293}"/>
</file>

<file path=customXml/itemProps2.xml><?xml version="1.0" encoding="utf-8"?>
<ds:datastoreItem xmlns:ds="http://schemas.openxmlformats.org/officeDocument/2006/customXml" ds:itemID="{F95023D5-3DCF-4F12-A2ED-8FC2ACDA7A38}"/>
</file>

<file path=customXml/itemProps3.xml><?xml version="1.0" encoding="utf-8"?>
<ds:datastoreItem xmlns:ds="http://schemas.openxmlformats.org/officeDocument/2006/customXml" ds:itemID="{6DB18843-DBF6-4EDE-8AFB-30494656FFE5}"/>
</file>

<file path=docProps/app.xml><?xml version="1.0" encoding="utf-8"?>
<Properties xmlns="http://schemas.openxmlformats.org/officeDocument/2006/extended-properties" xmlns:vt="http://schemas.openxmlformats.org/officeDocument/2006/docPropsVTypes">
  <TotalTime>3504</TotalTime>
  <Words>571</Words>
  <Application>Microsoft Office PowerPoint</Application>
  <PresentationFormat>Letter Paper (8.5x11 in)</PresentationFormat>
  <Paragraphs>100</Paragraphs>
  <Slides>5</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Office Theme</vt:lpstr>
      <vt:lpstr> Service Update #23-0303</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Kate Maggiolino</dc:creator>
  <cp:lastModifiedBy>John Johnston</cp:lastModifiedBy>
  <cp:revision>80</cp:revision>
  <dcterms:created xsi:type="dcterms:W3CDTF">2015-10-07T13:47:43Z</dcterms:created>
  <dcterms:modified xsi:type="dcterms:W3CDTF">2023-03-03T20:36:00Z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0x0101007955F8D7A656304F8D7C261D54F5FAF5</vt:lpwstr>
  </property>
</Properties>
</file>