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handoutMasterIdLst>
    <p:handoutMasterId r:id="rId6"/>
  </p:handoutMasterIdLst>
  <p:sldIdLst>
    <p:sldId id="256" r:id="rId2"/>
    <p:sldId id="265" r:id="rId3"/>
    <p:sldId id="267" r:id="rId4"/>
  </p:sldIdLst>
  <p:sldSz cx="6858000" cy="9144000" type="letter"/>
  <p:notesSz cx="6858000" cy="9144000"/>
  <p:defaultTextStyle>
    <a:defPPr>
      <a:defRPr lang="en-US"/>
    </a:defPPr>
    <a:lvl1pPr marL="0" algn="l" defTabSz="410291" rtl="0" eaLnBrk="1" latinLnBrk="0" hangingPunct="1">
      <a:defRPr sz="1600" kern="1200">
        <a:solidFill>
          <a:schemeClr val="tx1"/>
        </a:solidFill>
        <a:latin typeface="+mn-lt"/>
        <a:ea typeface="+mn-ea"/>
        <a:cs typeface="+mn-cs"/>
      </a:defRPr>
    </a:lvl1pPr>
    <a:lvl2pPr marL="410291" algn="l" defTabSz="410291" rtl="0" eaLnBrk="1" latinLnBrk="0" hangingPunct="1">
      <a:defRPr sz="1600" kern="1200">
        <a:solidFill>
          <a:schemeClr val="tx1"/>
        </a:solidFill>
        <a:latin typeface="+mn-lt"/>
        <a:ea typeface="+mn-ea"/>
        <a:cs typeface="+mn-cs"/>
      </a:defRPr>
    </a:lvl2pPr>
    <a:lvl3pPr marL="820583" algn="l" defTabSz="410291" rtl="0" eaLnBrk="1" latinLnBrk="0" hangingPunct="1">
      <a:defRPr sz="1600" kern="1200">
        <a:solidFill>
          <a:schemeClr val="tx1"/>
        </a:solidFill>
        <a:latin typeface="+mn-lt"/>
        <a:ea typeface="+mn-ea"/>
        <a:cs typeface="+mn-cs"/>
      </a:defRPr>
    </a:lvl3pPr>
    <a:lvl4pPr marL="1230874" algn="l" defTabSz="410291" rtl="0" eaLnBrk="1" latinLnBrk="0" hangingPunct="1">
      <a:defRPr sz="1600" kern="1200">
        <a:solidFill>
          <a:schemeClr val="tx1"/>
        </a:solidFill>
        <a:latin typeface="+mn-lt"/>
        <a:ea typeface="+mn-ea"/>
        <a:cs typeface="+mn-cs"/>
      </a:defRPr>
    </a:lvl4pPr>
    <a:lvl5pPr marL="1641165" algn="l" defTabSz="410291" rtl="0" eaLnBrk="1" latinLnBrk="0" hangingPunct="1">
      <a:defRPr sz="1600" kern="1200">
        <a:solidFill>
          <a:schemeClr val="tx1"/>
        </a:solidFill>
        <a:latin typeface="+mn-lt"/>
        <a:ea typeface="+mn-ea"/>
        <a:cs typeface="+mn-cs"/>
      </a:defRPr>
    </a:lvl5pPr>
    <a:lvl6pPr marL="2051456" algn="l" defTabSz="410291" rtl="0" eaLnBrk="1" latinLnBrk="0" hangingPunct="1">
      <a:defRPr sz="1600" kern="1200">
        <a:solidFill>
          <a:schemeClr val="tx1"/>
        </a:solidFill>
        <a:latin typeface="+mn-lt"/>
        <a:ea typeface="+mn-ea"/>
        <a:cs typeface="+mn-cs"/>
      </a:defRPr>
    </a:lvl6pPr>
    <a:lvl7pPr marL="2461748" algn="l" defTabSz="410291" rtl="0" eaLnBrk="1" latinLnBrk="0" hangingPunct="1">
      <a:defRPr sz="1600" kern="1200">
        <a:solidFill>
          <a:schemeClr val="tx1"/>
        </a:solidFill>
        <a:latin typeface="+mn-lt"/>
        <a:ea typeface="+mn-ea"/>
        <a:cs typeface="+mn-cs"/>
      </a:defRPr>
    </a:lvl7pPr>
    <a:lvl8pPr marL="2872039" algn="l" defTabSz="410291" rtl="0" eaLnBrk="1" latinLnBrk="0" hangingPunct="1">
      <a:defRPr sz="1600" kern="1200">
        <a:solidFill>
          <a:schemeClr val="tx1"/>
        </a:solidFill>
        <a:latin typeface="+mn-lt"/>
        <a:ea typeface="+mn-ea"/>
        <a:cs typeface="+mn-cs"/>
      </a:defRPr>
    </a:lvl8pPr>
    <a:lvl9pPr marL="3282330" algn="l" defTabSz="410291" rtl="0" eaLnBrk="1" latinLnBrk="0" hangingPunct="1">
      <a:defRPr sz="1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80807D"/>
    <a:srgbClr val="0B358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43"/>
  </p:normalViewPr>
  <p:slideViewPr>
    <p:cSldViewPr snapToGrid="0" snapToObjects="1">
      <p:cViewPr varScale="1">
        <p:scale>
          <a:sx n="51" d="100"/>
          <a:sy n="51" d="100"/>
        </p:scale>
        <p:origin x="2412"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customXml" Target="../customXml/item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DCC383F-51E1-3D4F-B4B0-3917E0347180}" type="datetimeFigureOut">
              <a:rPr lang="en-US" smtClean="0"/>
              <a:t>1/31/2023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1B4757C-0BA5-EC4C-B2BD-8AEB508D7B9B}" type="slidenum">
              <a:rPr lang="en-US" smtClean="0"/>
              <a:t>‹#›</a:t>
            </a:fld>
            <a:endParaRPr lang="en-US" dirty="0"/>
          </a:p>
        </p:txBody>
      </p:sp>
    </p:spTree>
    <p:extLst>
      <p:ext uri="{BB962C8B-B14F-4D97-AF65-F5344CB8AC3E}">
        <p14:creationId xmlns:p14="http://schemas.microsoft.com/office/powerpoint/2010/main" val="31350450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A0BDDD-B561-7543-BC21-7B3E9B5D8538}" type="datetimeFigureOut">
              <a:rPr lang="en-US" smtClean="0"/>
              <a:t>1/31/2023</a:t>
            </a:fld>
            <a:endParaRPr lang="en-US" dirty="0"/>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854713-6AB7-CA4B-8619-5D14F8BCFE25}" type="slidenum">
              <a:rPr lang="en-US" smtClean="0"/>
              <a:t>‹#›</a:t>
            </a:fld>
            <a:endParaRPr lang="en-US" dirty="0"/>
          </a:p>
        </p:txBody>
      </p:sp>
    </p:spTree>
    <p:extLst>
      <p:ext uri="{BB962C8B-B14F-4D97-AF65-F5344CB8AC3E}">
        <p14:creationId xmlns:p14="http://schemas.microsoft.com/office/powerpoint/2010/main" val="3455064031"/>
      </p:ext>
    </p:extLst>
  </p:cSld>
  <p:clrMap bg1="lt1" tx1="dk1" bg2="lt2" tx2="dk2" accent1="accent1" accent2="accent2" accent3="accent3" accent4="accent4" accent5="accent5" accent6="accent6" hlink="hlink" folHlink="folHlink"/>
  <p:hf hdr="0" ftr="0" dt="0"/>
  <p:notesStyle>
    <a:lvl1pPr marL="0" algn="l" defTabSz="410291" rtl="0" eaLnBrk="1" latinLnBrk="0" hangingPunct="1">
      <a:defRPr sz="1100" kern="1200">
        <a:solidFill>
          <a:schemeClr val="tx1"/>
        </a:solidFill>
        <a:latin typeface="+mn-lt"/>
        <a:ea typeface="+mn-ea"/>
        <a:cs typeface="+mn-cs"/>
      </a:defRPr>
    </a:lvl1pPr>
    <a:lvl2pPr marL="410291" algn="l" defTabSz="410291" rtl="0" eaLnBrk="1" latinLnBrk="0" hangingPunct="1">
      <a:defRPr sz="1100" kern="1200">
        <a:solidFill>
          <a:schemeClr val="tx1"/>
        </a:solidFill>
        <a:latin typeface="+mn-lt"/>
        <a:ea typeface="+mn-ea"/>
        <a:cs typeface="+mn-cs"/>
      </a:defRPr>
    </a:lvl2pPr>
    <a:lvl3pPr marL="820583" algn="l" defTabSz="410291" rtl="0" eaLnBrk="1" latinLnBrk="0" hangingPunct="1">
      <a:defRPr sz="1100" kern="1200">
        <a:solidFill>
          <a:schemeClr val="tx1"/>
        </a:solidFill>
        <a:latin typeface="+mn-lt"/>
        <a:ea typeface="+mn-ea"/>
        <a:cs typeface="+mn-cs"/>
      </a:defRPr>
    </a:lvl3pPr>
    <a:lvl4pPr marL="1230874" algn="l" defTabSz="410291" rtl="0" eaLnBrk="1" latinLnBrk="0" hangingPunct="1">
      <a:defRPr sz="1100" kern="1200">
        <a:solidFill>
          <a:schemeClr val="tx1"/>
        </a:solidFill>
        <a:latin typeface="+mn-lt"/>
        <a:ea typeface="+mn-ea"/>
        <a:cs typeface="+mn-cs"/>
      </a:defRPr>
    </a:lvl4pPr>
    <a:lvl5pPr marL="1641165" algn="l" defTabSz="410291" rtl="0" eaLnBrk="1" latinLnBrk="0" hangingPunct="1">
      <a:defRPr sz="1100" kern="1200">
        <a:solidFill>
          <a:schemeClr val="tx1"/>
        </a:solidFill>
        <a:latin typeface="+mn-lt"/>
        <a:ea typeface="+mn-ea"/>
        <a:cs typeface="+mn-cs"/>
      </a:defRPr>
    </a:lvl5pPr>
    <a:lvl6pPr marL="2051456" algn="l" defTabSz="410291" rtl="0" eaLnBrk="1" latinLnBrk="0" hangingPunct="1">
      <a:defRPr sz="1100" kern="1200">
        <a:solidFill>
          <a:schemeClr val="tx1"/>
        </a:solidFill>
        <a:latin typeface="+mn-lt"/>
        <a:ea typeface="+mn-ea"/>
        <a:cs typeface="+mn-cs"/>
      </a:defRPr>
    </a:lvl6pPr>
    <a:lvl7pPr marL="2461748" algn="l" defTabSz="410291" rtl="0" eaLnBrk="1" latinLnBrk="0" hangingPunct="1">
      <a:defRPr sz="1100" kern="1200">
        <a:solidFill>
          <a:schemeClr val="tx1"/>
        </a:solidFill>
        <a:latin typeface="+mn-lt"/>
        <a:ea typeface="+mn-ea"/>
        <a:cs typeface="+mn-cs"/>
      </a:defRPr>
    </a:lvl7pPr>
    <a:lvl8pPr marL="2872039" algn="l" defTabSz="410291" rtl="0" eaLnBrk="1" latinLnBrk="0" hangingPunct="1">
      <a:defRPr sz="1100" kern="1200">
        <a:solidFill>
          <a:schemeClr val="tx1"/>
        </a:solidFill>
        <a:latin typeface="+mn-lt"/>
        <a:ea typeface="+mn-ea"/>
        <a:cs typeface="+mn-cs"/>
      </a:defRPr>
    </a:lvl8pPr>
    <a:lvl9pPr marL="3282330" algn="l" defTabSz="410291"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 up as a table would make it easier to edit</a:t>
            </a:r>
          </a:p>
          <a:p>
            <a:endParaRPr lang="en-US" dirty="0"/>
          </a:p>
          <a:p>
            <a:r>
              <a:rPr lang="en-US" dirty="0"/>
              <a:t>Add additional pages</a:t>
            </a:r>
          </a:p>
        </p:txBody>
      </p:sp>
      <p:sp>
        <p:nvSpPr>
          <p:cNvPr id="4" name="Slide Number Placeholder 3"/>
          <p:cNvSpPr>
            <a:spLocks noGrp="1"/>
          </p:cNvSpPr>
          <p:nvPr>
            <p:ph type="sldNum" sz="quarter" idx="10"/>
          </p:nvPr>
        </p:nvSpPr>
        <p:spPr/>
        <p:txBody>
          <a:bodyPr/>
          <a:lstStyle/>
          <a:p>
            <a:fld id="{00854713-6AB7-CA4B-8619-5D14F8BCFE25}" type="slidenum">
              <a:rPr lang="en-US" smtClean="0"/>
              <a:t>3</a:t>
            </a:fld>
            <a:endParaRPr lang="en-US" dirty="0"/>
          </a:p>
        </p:txBody>
      </p:sp>
    </p:spTree>
    <p:extLst>
      <p:ext uri="{BB962C8B-B14F-4D97-AF65-F5344CB8AC3E}">
        <p14:creationId xmlns:p14="http://schemas.microsoft.com/office/powerpoint/2010/main" val="1155539635"/>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hyperlink" Target="https://www.facebook.com/New-York-Bus-Sales-LLC-280877326166/timeline/" TargetMode="External"/><Relationship Id="rId7" Type="http://schemas.openxmlformats.org/officeDocument/2006/relationships/hyperlink" Target="https://twitter.com/nybussales" TargetMode="External"/><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jpg"/><Relationship Id="rId5" Type="http://schemas.openxmlformats.org/officeDocument/2006/relationships/hyperlink" Target="https://instagram.com/newyorkbussales/" TargetMode="External"/><Relationship Id="rId10" Type="http://schemas.openxmlformats.org/officeDocument/2006/relationships/hyperlink" Target="http://www.nyhma.org/viewforum.php?f=2&amp;start=0" TargetMode="External"/><Relationship Id="rId4" Type="http://schemas.openxmlformats.org/officeDocument/2006/relationships/image" Target="../media/image2.jpg"/><Relationship Id="rId9" Type="http://schemas.openxmlformats.org/officeDocument/2006/relationships/hyperlink" Target="http://newyorkbussales.com/" TargetMode="External"/></Relationships>
</file>

<file path=ppt/slideLayouts/_rels/slideLayout2.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3.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4.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5.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Content Placeholder 2"/>
          <p:cNvSpPr>
            <a:spLocks noGrp="1"/>
          </p:cNvSpPr>
          <p:nvPr>
            <p:ph sz="quarter" idx="15" hasCustomPrompt="1"/>
          </p:nvPr>
        </p:nvSpPr>
        <p:spPr>
          <a:xfrm>
            <a:off x="342900" y="3825183"/>
            <a:ext cx="6172200" cy="339725"/>
          </a:xfrm>
        </p:spPr>
        <p:txBody>
          <a:bodyPr>
            <a:noAutofit/>
          </a:bodyPr>
          <a:lstStyle>
            <a:lvl1pPr marL="0" indent="0">
              <a:buNone/>
              <a:defRPr sz="1600" b="1">
                <a:solidFill>
                  <a:schemeClr val="accent1"/>
                </a:solidFill>
              </a:defRPr>
            </a:lvl1pPr>
          </a:lstStyle>
          <a:p>
            <a:pPr lvl="0"/>
            <a:r>
              <a:rPr lang="en-US" dirty="0"/>
              <a:t>CLICK TO EDIT MASTER TITLE </a:t>
            </a:r>
          </a:p>
        </p:txBody>
      </p:sp>
      <p:sp>
        <p:nvSpPr>
          <p:cNvPr id="6"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8" name="Rectangle 7"/>
          <p:cNvSpPr/>
          <p:nvPr userDrawn="1"/>
        </p:nvSpPr>
        <p:spPr>
          <a:xfrm>
            <a:off x="0" y="1249879"/>
            <a:ext cx="6858000" cy="782121"/>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0" y="2032000"/>
            <a:ext cx="6858000" cy="84667"/>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Title 1"/>
          <p:cNvSpPr>
            <a:spLocks noGrp="1"/>
          </p:cNvSpPr>
          <p:nvPr>
            <p:ph type="title" hasCustomPrompt="1"/>
          </p:nvPr>
        </p:nvSpPr>
        <p:spPr>
          <a:xfrm>
            <a:off x="342900" y="1656936"/>
            <a:ext cx="6172200" cy="233247"/>
          </a:xfrm>
        </p:spPr>
        <p:txBody>
          <a:bodyPr>
            <a:normAutofit/>
          </a:bodyPr>
          <a:lstStyle>
            <a:lvl1pPr>
              <a:defRPr sz="1600" b="1">
                <a:solidFill>
                  <a:srgbClr val="FFFFFF"/>
                </a:solidFill>
              </a:defRPr>
            </a:lvl1pPr>
          </a:lstStyle>
          <a:p>
            <a:r>
              <a:rPr lang="en-US" dirty="0"/>
              <a:t>Click to edit subtitle</a:t>
            </a:r>
          </a:p>
        </p:txBody>
      </p:sp>
      <p:sp>
        <p:nvSpPr>
          <p:cNvPr id="16" name="Rectangle 15"/>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7" name="Picture 16" descr="header.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98"/>
            <a:ext cx="6854952" cy="1255776"/>
          </a:xfrm>
          <a:prstGeom prst="rect">
            <a:avLst/>
          </a:prstGeom>
        </p:spPr>
      </p:pic>
      <p:pic>
        <p:nvPicPr>
          <p:cNvPr id="18" name="Picture 17" descr="facebook.jpg">
            <a:hlinkClick r:id="rId3"/>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9" name="Picture 18" descr="instagram.jpg">
            <a:hlinkClick r:id="rId5"/>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20" name="Picture 19" descr="twitter.jpg">
            <a:hlinkClick r:id="rId7"/>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21" name="TextBox 20"/>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3" name="Picture Placeholder 22"/>
          <p:cNvSpPr>
            <a:spLocks noGrp="1"/>
          </p:cNvSpPr>
          <p:nvPr>
            <p:ph type="pic" sz="quarter" idx="13"/>
          </p:nvPr>
        </p:nvSpPr>
        <p:spPr>
          <a:xfrm>
            <a:off x="342900" y="2262188"/>
            <a:ext cx="6172200" cy="1390650"/>
          </a:xfrm>
        </p:spPr>
        <p:txBody>
          <a:bodyPr/>
          <a:lstStyle/>
          <a:p>
            <a:endParaRPr lang="en-US" dirty="0"/>
          </a:p>
        </p:txBody>
      </p:sp>
      <p:sp>
        <p:nvSpPr>
          <p:cNvPr id="28" name="Content Placeholder 27"/>
          <p:cNvSpPr>
            <a:spLocks noGrp="1"/>
          </p:cNvSpPr>
          <p:nvPr>
            <p:ph sz="quarter" idx="14"/>
          </p:nvPr>
        </p:nvSpPr>
        <p:spPr>
          <a:xfrm>
            <a:off x="342900" y="4330700"/>
            <a:ext cx="6172200" cy="3095625"/>
          </a:xfrm>
        </p:spPr>
        <p:txBody>
          <a:bodyPr>
            <a:normAutofit/>
          </a:bodyPr>
          <a:lstStyle>
            <a:lvl1pPr>
              <a:defRPr sz="1400">
                <a:solidFill>
                  <a:schemeClr val="tx2"/>
                </a:solidFill>
              </a:defRPr>
            </a:lvl1pPr>
            <a:lvl2pPr>
              <a:defRPr sz="1400">
                <a:solidFill>
                  <a:schemeClr val="tx2"/>
                </a:solidFill>
              </a:defRPr>
            </a:lvl2pPr>
            <a:lvl3pPr>
              <a:defRPr sz="14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 name="TextBox 28"/>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9"/>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10"/>
              </a:rPr>
              <a:t>New York Head Mechanic website </a:t>
            </a:r>
            <a:endParaRPr lang="en-US" sz="1000" dirty="0">
              <a:solidFill>
                <a:srgbClr val="FFFFFF"/>
              </a:solidFill>
            </a:endParaRPr>
          </a:p>
        </p:txBody>
      </p:sp>
      <p:sp>
        <p:nvSpPr>
          <p:cNvPr id="5" name="Text Placeholder 4"/>
          <p:cNvSpPr>
            <a:spLocks noGrp="1"/>
          </p:cNvSpPr>
          <p:nvPr>
            <p:ph type="body" sz="quarter" idx="16" hasCustomPrompt="1"/>
          </p:nvPr>
        </p:nvSpPr>
        <p:spPr>
          <a:xfrm>
            <a:off x="342900" y="1262063"/>
            <a:ext cx="6172200" cy="395287"/>
          </a:xfrm>
        </p:spPr>
        <p:txBody>
          <a:bodyPr>
            <a:normAutofit/>
          </a:bodyPr>
          <a:lstStyle>
            <a:lvl1pPr marL="0" indent="0" algn="ctr">
              <a:buNone/>
              <a:defRPr sz="1800" b="1">
                <a:solidFill>
                  <a:schemeClr val="bg1"/>
                </a:solidFill>
              </a:defRPr>
            </a:lvl1pPr>
          </a:lstStyle>
          <a:p>
            <a:pPr lvl="0"/>
            <a:r>
              <a:rPr lang="en-US" dirty="0"/>
              <a:t>CLICK TO EDIT SUBJECT OF EMAIL</a:t>
            </a:r>
          </a:p>
        </p:txBody>
      </p:sp>
    </p:spTree>
    <p:extLst>
      <p:ext uri="{BB962C8B-B14F-4D97-AF65-F5344CB8AC3E}">
        <p14:creationId xmlns:p14="http://schemas.microsoft.com/office/powerpoint/2010/main" val="419648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cticle Page 01">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495981" y="458938"/>
            <a:ext cx="2805113" cy="228668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icture Placeholder 9"/>
          <p:cNvSpPr>
            <a:spLocks noGrp="1"/>
          </p:cNvSpPr>
          <p:nvPr>
            <p:ph type="pic" sz="quarter" idx="14"/>
          </p:nvPr>
        </p:nvSpPr>
        <p:spPr>
          <a:xfrm>
            <a:off x="3664857" y="458938"/>
            <a:ext cx="2850243" cy="2286680"/>
          </a:xfrm>
        </p:spPr>
        <p:txBody>
          <a:bodyPr/>
          <a:lstStyle/>
          <a:p>
            <a:endParaRPr lang="en-US" dirty="0"/>
          </a:p>
        </p:txBody>
      </p:sp>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18" name="Picture Placeholder 17"/>
          <p:cNvSpPr>
            <a:spLocks noGrp="1"/>
          </p:cNvSpPr>
          <p:nvPr>
            <p:ph type="pic" sz="quarter" idx="15"/>
          </p:nvPr>
        </p:nvSpPr>
        <p:spPr>
          <a:xfrm>
            <a:off x="495981" y="3071968"/>
            <a:ext cx="5994400" cy="2286000"/>
          </a:xfrm>
        </p:spPr>
        <p:txBody>
          <a:bodyPr/>
          <a:lstStyle/>
          <a:p>
            <a:endParaRPr lang="en-US" dirty="0"/>
          </a:p>
        </p:txBody>
      </p:sp>
      <p:sp>
        <p:nvSpPr>
          <p:cNvPr id="19" name="Content Placeholder 7"/>
          <p:cNvSpPr>
            <a:spLocks noGrp="1"/>
          </p:cNvSpPr>
          <p:nvPr>
            <p:ph sz="quarter" idx="16"/>
          </p:nvPr>
        </p:nvSpPr>
        <p:spPr>
          <a:xfrm>
            <a:off x="495981" y="5497820"/>
            <a:ext cx="6019119" cy="167466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844474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Acticle Page 01">
    <p:spTree>
      <p:nvGrpSpPr>
        <p:cNvPr id="1" name=""/>
        <p:cNvGrpSpPr/>
        <p:nvPr/>
      </p:nvGrpSpPr>
      <p:grpSpPr>
        <a:xfrm>
          <a:off x="0" y="0"/>
          <a:ext cx="0" cy="0"/>
          <a:chOff x="0" y="0"/>
          <a:chExt cx="0" cy="0"/>
        </a:xfrm>
      </p:grpSpPr>
      <p:sp>
        <p:nvSpPr>
          <p:cNvPr id="10" name="Picture Placeholder 9"/>
          <p:cNvSpPr>
            <a:spLocks noGrp="1"/>
          </p:cNvSpPr>
          <p:nvPr>
            <p:ph type="pic" sz="quarter" idx="14"/>
          </p:nvPr>
        </p:nvSpPr>
        <p:spPr>
          <a:xfrm>
            <a:off x="3664857" y="458938"/>
            <a:ext cx="2850243" cy="2286680"/>
          </a:xfrm>
        </p:spPr>
        <p:txBody>
          <a:bodyPr/>
          <a:lstStyle/>
          <a:p>
            <a:endParaRPr lang="en-US" dirty="0"/>
          </a:p>
        </p:txBody>
      </p:sp>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19" name="Content Placeholder 7"/>
          <p:cNvSpPr>
            <a:spLocks noGrp="1"/>
          </p:cNvSpPr>
          <p:nvPr>
            <p:ph sz="quarter" idx="16"/>
          </p:nvPr>
        </p:nvSpPr>
        <p:spPr>
          <a:xfrm>
            <a:off x="495981" y="3006201"/>
            <a:ext cx="6019119" cy="167466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Picture Placeholder 9"/>
          <p:cNvSpPr>
            <a:spLocks noGrp="1"/>
          </p:cNvSpPr>
          <p:nvPr>
            <p:ph type="pic" sz="quarter" idx="17"/>
          </p:nvPr>
        </p:nvSpPr>
        <p:spPr>
          <a:xfrm>
            <a:off x="534307" y="458938"/>
            <a:ext cx="2850243" cy="2286680"/>
          </a:xfrm>
        </p:spPr>
        <p:txBody>
          <a:bodyPr/>
          <a:lstStyle/>
          <a:p>
            <a:endParaRPr lang="en-US" dirty="0"/>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1083006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1600490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
        <p:nvSpPr>
          <p:cNvPr id="5" name="Content Placeholder 4"/>
          <p:cNvSpPr>
            <a:spLocks noGrp="1"/>
          </p:cNvSpPr>
          <p:nvPr>
            <p:ph sz="quarter" idx="13" hasCustomPrompt="1"/>
          </p:nvPr>
        </p:nvSpPr>
        <p:spPr>
          <a:xfrm>
            <a:off x="665163" y="1332332"/>
            <a:ext cx="5610225" cy="419100"/>
          </a:xfrm>
        </p:spPr>
        <p:txBody>
          <a:bodyPr>
            <a:noAutofit/>
          </a:bodyPr>
          <a:lstStyle>
            <a:lvl1pPr marL="0" indent="0" algn="ctr">
              <a:buNone/>
              <a:defRPr sz="1600" b="1">
                <a:solidFill>
                  <a:schemeClr val="accent2"/>
                </a:solidFill>
              </a:defRPr>
            </a:lvl1pPr>
            <a:lvl2pPr marL="410291" indent="0" algn="ctr">
              <a:buNone/>
              <a:defRPr sz="1600" b="1">
                <a:solidFill>
                  <a:schemeClr val="accent2"/>
                </a:solidFill>
              </a:defRPr>
            </a:lvl2pPr>
            <a:lvl3pPr marL="820582" indent="0" algn="ctr">
              <a:buNone/>
              <a:defRPr sz="1600" b="1">
                <a:solidFill>
                  <a:schemeClr val="accent2"/>
                </a:solidFill>
              </a:defRPr>
            </a:lvl3pPr>
            <a:lvl4pPr marL="1230873" indent="0" algn="ctr">
              <a:buNone/>
              <a:defRPr sz="1600" b="1">
                <a:solidFill>
                  <a:schemeClr val="accent2"/>
                </a:solidFill>
              </a:defRPr>
            </a:lvl4pPr>
            <a:lvl5pPr marL="1641165" indent="0" algn="ctr">
              <a:buNone/>
              <a:defRPr sz="1600" b="1">
                <a:solidFill>
                  <a:schemeClr val="accent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332874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82058" tIns="41029" rIns="82058" bIns="41029" rtlCol="0" anchor="ctr">
            <a:normAutofit/>
          </a:bodyPr>
          <a:lstStyle/>
          <a:p>
            <a:r>
              <a:rPr lang="en-US" dirty="0"/>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82058" tIns="41029" rIns="82058" bIns="4102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4"/>
          </a:xfrm>
          <a:prstGeom prst="rect">
            <a:avLst/>
          </a:prstGeom>
        </p:spPr>
        <p:txBody>
          <a:bodyPr vert="horz" lIns="82058" tIns="41029" rIns="82058" bIns="41029" rtlCol="0" anchor="ctr"/>
          <a:lstStyle>
            <a:lvl1pPr algn="l">
              <a:defRPr sz="1100">
                <a:solidFill>
                  <a:schemeClr val="tx1">
                    <a:tint val="75000"/>
                  </a:schemeClr>
                </a:solidFill>
              </a:defRPr>
            </a:lvl1pPr>
          </a:lstStyle>
          <a:p>
            <a:fld id="{5EF8F550-E2BC-A143-8589-52F039787421}" type="datetime1">
              <a:rPr lang="en-US" smtClean="0"/>
              <a:t>1/31/2023</a:t>
            </a:fld>
            <a:endParaRPr lang="en-US" dirty="0"/>
          </a:p>
        </p:txBody>
      </p:sp>
      <p:sp>
        <p:nvSpPr>
          <p:cNvPr id="5" name="Footer Placeholder 4"/>
          <p:cNvSpPr>
            <a:spLocks noGrp="1"/>
          </p:cNvSpPr>
          <p:nvPr>
            <p:ph type="ftr" sz="quarter" idx="3"/>
          </p:nvPr>
        </p:nvSpPr>
        <p:spPr>
          <a:xfrm>
            <a:off x="2343150" y="8475134"/>
            <a:ext cx="2171700" cy="486834"/>
          </a:xfrm>
          <a:prstGeom prst="rect">
            <a:avLst/>
          </a:prstGeom>
        </p:spPr>
        <p:txBody>
          <a:bodyPr vert="horz" lIns="82058" tIns="41029" rIns="82058" bIns="41029" rtlCol="0" anchor="ctr"/>
          <a:lstStyle>
            <a:lvl1pPr algn="ctr">
              <a:defRPr sz="1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4"/>
          </a:xfrm>
          <a:prstGeom prst="rect">
            <a:avLst/>
          </a:prstGeom>
        </p:spPr>
        <p:txBody>
          <a:bodyPr vert="horz" lIns="82058" tIns="41029" rIns="82058" bIns="41029" rtlCol="0" anchor="ctr"/>
          <a:lstStyle>
            <a:lvl1pPr algn="r">
              <a:defRPr sz="1100">
                <a:solidFill>
                  <a:schemeClr val="tx1">
                    <a:tint val="75000"/>
                  </a:schemeClr>
                </a:solidFill>
              </a:defRPr>
            </a:lvl1pPr>
          </a:lstStyle>
          <a:p>
            <a:fld id="{C554EB52-A39F-1E42-ACC2-3A5CA4B651D3}" type="slidenum">
              <a:rPr lang="en-US" smtClean="0"/>
              <a:t>‹#›</a:t>
            </a:fld>
            <a:endParaRPr lang="en-US" dirty="0"/>
          </a:p>
        </p:txBody>
      </p:sp>
    </p:spTree>
    <p:extLst>
      <p:ext uri="{BB962C8B-B14F-4D97-AF65-F5344CB8AC3E}">
        <p14:creationId xmlns:p14="http://schemas.microsoft.com/office/powerpoint/2010/main" val="3941757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2" r:id="rId5"/>
  </p:sldLayoutIdLst>
  <p:hf hdr="0" ftr="0"/>
  <p:txStyles>
    <p:titleStyle>
      <a:lvl1pPr algn="ctr" defTabSz="410291" rtl="0" eaLnBrk="1" latinLnBrk="0" hangingPunct="1">
        <a:spcBef>
          <a:spcPct val="0"/>
        </a:spcBef>
        <a:buNone/>
        <a:defRPr sz="3900" kern="1200">
          <a:solidFill>
            <a:schemeClr val="tx1"/>
          </a:solidFill>
          <a:latin typeface="+mj-lt"/>
          <a:ea typeface="+mj-ea"/>
          <a:cs typeface="+mj-cs"/>
        </a:defRPr>
      </a:lvl1pPr>
    </p:titleStyle>
    <p:bodyStyle>
      <a:lvl1pPr marL="307718" indent="-307718" algn="l" defTabSz="410291" rtl="0" eaLnBrk="1" latinLnBrk="0" hangingPunct="1">
        <a:spcBef>
          <a:spcPct val="20000"/>
        </a:spcBef>
        <a:buFont typeface="Arial"/>
        <a:buChar char="•"/>
        <a:defRPr sz="2900" kern="1200">
          <a:solidFill>
            <a:schemeClr val="tx1"/>
          </a:solidFill>
          <a:latin typeface="+mn-lt"/>
          <a:ea typeface="+mn-ea"/>
          <a:cs typeface="+mn-cs"/>
        </a:defRPr>
      </a:lvl1pPr>
      <a:lvl2pPr marL="666723" indent="-256432" algn="l" defTabSz="410291" rtl="0" eaLnBrk="1" latinLnBrk="0" hangingPunct="1">
        <a:spcBef>
          <a:spcPct val="20000"/>
        </a:spcBef>
        <a:buFont typeface="Arial"/>
        <a:buChar char="–"/>
        <a:defRPr sz="2500" kern="1200">
          <a:solidFill>
            <a:schemeClr val="tx1"/>
          </a:solidFill>
          <a:latin typeface="+mn-lt"/>
          <a:ea typeface="+mn-ea"/>
          <a:cs typeface="+mn-cs"/>
        </a:defRPr>
      </a:lvl2pPr>
      <a:lvl3pPr marL="1025728" indent="-205146" algn="l" defTabSz="410291" rtl="0" eaLnBrk="1" latinLnBrk="0" hangingPunct="1">
        <a:spcBef>
          <a:spcPct val="20000"/>
        </a:spcBef>
        <a:buFont typeface="Arial"/>
        <a:buChar char="•"/>
        <a:defRPr sz="2200" kern="1200">
          <a:solidFill>
            <a:schemeClr val="tx1"/>
          </a:solidFill>
          <a:latin typeface="+mn-lt"/>
          <a:ea typeface="+mn-ea"/>
          <a:cs typeface="+mn-cs"/>
        </a:defRPr>
      </a:lvl3pPr>
      <a:lvl4pPr marL="1436019" indent="-205146" algn="l" defTabSz="410291" rtl="0" eaLnBrk="1" latinLnBrk="0" hangingPunct="1">
        <a:spcBef>
          <a:spcPct val="20000"/>
        </a:spcBef>
        <a:buFont typeface="Arial"/>
        <a:buChar char="–"/>
        <a:defRPr sz="1800" kern="1200">
          <a:solidFill>
            <a:schemeClr val="tx1"/>
          </a:solidFill>
          <a:latin typeface="+mn-lt"/>
          <a:ea typeface="+mn-ea"/>
          <a:cs typeface="+mn-cs"/>
        </a:defRPr>
      </a:lvl4pPr>
      <a:lvl5pPr marL="1846311" indent="-205146" algn="l" defTabSz="410291" rtl="0" eaLnBrk="1" latinLnBrk="0" hangingPunct="1">
        <a:spcBef>
          <a:spcPct val="20000"/>
        </a:spcBef>
        <a:buFont typeface="Arial"/>
        <a:buChar char="»"/>
        <a:defRPr sz="1800" kern="1200">
          <a:solidFill>
            <a:schemeClr val="tx1"/>
          </a:solidFill>
          <a:latin typeface="+mn-lt"/>
          <a:ea typeface="+mn-ea"/>
          <a:cs typeface="+mn-cs"/>
        </a:defRPr>
      </a:lvl5pPr>
      <a:lvl6pPr marL="2256602" indent="-205146" algn="l" defTabSz="410291" rtl="0" eaLnBrk="1" latinLnBrk="0" hangingPunct="1">
        <a:spcBef>
          <a:spcPct val="20000"/>
        </a:spcBef>
        <a:buFont typeface="Arial"/>
        <a:buChar char="•"/>
        <a:defRPr sz="1800" kern="1200">
          <a:solidFill>
            <a:schemeClr val="tx1"/>
          </a:solidFill>
          <a:latin typeface="+mn-lt"/>
          <a:ea typeface="+mn-ea"/>
          <a:cs typeface="+mn-cs"/>
        </a:defRPr>
      </a:lvl6pPr>
      <a:lvl7pPr marL="2666893" indent="-205146" algn="l" defTabSz="410291" rtl="0" eaLnBrk="1" latinLnBrk="0" hangingPunct="1">
        <a:spcBef>
          <a:spcPct val="20000"/>
        </a:spcBef>
        <a:buFont typeface="Arial"/>
        <a:buChar char="•"/>
        <a:defRPr sz="1800" kern="1200">
          <a:solidFill>
            <a:schemeClr val="tx1"/>
          </a:solidFill>
          <a:latin typeface="+mn-lt"/>
          <a:ea typeface="+mn-ea"/>
          <a:cs typeface="+mn-cs"/>
        </a:defRPr>
      </a:lvl7pPr>
      <a:lvl8pPr marL="3077185" indent="-205146" algn="l" defTabSz="410291" rtl="0" eaLnBrk="1" latinLnBrk="0" hangingPunct="1">
        <a:spcBef>
          <a:spcPct val="20000"/>
        </a:spcBef>
        <a:buFont typeface="Arial"/>
        <a:buChar char="•"/>
        <a:defRPr sz="1800" kern="1200">
          <a:solidFill>
            <a:schemeClr val="tx1"/>
          </a:solidFill>
          <a:latin typeface="+mn-lt"/>
          <a:ea typeface="+mn-ea"/>
          <a:cs typeface="+mn-cs"/>
        </a:defRPr>
      </a:lvl8pPr>
      <a:lvl9pPr marL="3487476" indent="-205146" algn="l" defTabSz="410291" rtl="0" eaLnBrk="1" latinLnBrk="0" hangingPunct="1">
        <a:spcBef>
          <a:spcPct val="20000"/>
        </a:spcBef>
        <a:buFont typeface="Arial"/>
        <a:buChar char="•"/>
        <a:defRPr sz="1800" kern="1200">
          <a:solidFill>
            <a:schemeClr val="tx1"/>
          </a:solidFill>
          <a:latin typeface="+mn-lt"/>
          <a:ea typeface="+mn-ea"/>
          <a:cs typeface="+mn-cs"/>
        </a:defRPr>
      </a:lvl9pPr>
    </p:bodyStyle>
    <p:otherStyle>
      <a:defPPr>
        <a:defRPr lang="en-US"/>
      </a:defPPr>
      <a:lvl1pPr marL="0" algn="l" defTabSz="410291" rtl="0" eaLnBrk="1" latinLnBrk="0" hangingPunct="1">
        <a:defRPr sz="1600" kern="1200">
          <a:solidFill>
            <a:schemeClr val="tx1"/>
          </a:solidFill>
          <a:latin typeface="+mn-lt"/>
          <a:ea typeface="+mn-ea"/>
          <a:cs typeface="+mn-cs"/>
        </a:defRPr>
      </a:lvl1pPr>
      <a:lvl2pPr marL="410291" algn="l" defTabSz="410291" rtl="0" eaLnBrk="1" latinLnBrk="0" hangingPunct="1">
        <a:defRPr sz="1600" kern="1200">
          <a:solidFill>
            <a:schemeClr val="tx1"/>
          </a:solidFill>
          <a:latin typeface="+mn-lt"/>
          <a:ea typeface="+mn-ea"/>
          <a:cs typeface="+mn-cs"/>
        </a:defRPr>
      </a:lvl2pPr>
      <a:lvl3pPr marL="820583" algn="l" defTabSz="410291" rtl="0" eaLnBrk="1" latinLnBrk="0" hangingPunct="1">
        <a:defRPr sz="1600" kern="1200">
          <a:solidFill>
            <a:schemeClr val="tx1"/>
          </a:solidFill>
          <a:latin typeface="+mn-lt"/>
          <a:ea typeface="+mn-ea"/>
          <a:cs typeface="+mn-cs"/>
        </a:defRPr>
      </a:lvl3pPr>
      <a:lvl4pPr marL="1230874" algn="l" defTabSz="410291" rtl="0" eaLnBrk="1" latinLnBrk="0" hangingPunct="1">
        <a:defRPr sz="1600" kern="1200">
          <a:solidFill>
            <a:schemeClr val="tx1"/>
          </a:solidFill>
          <a:latin typeface="+mn-lt"/>
          <a:ea typeface="+mn-ea"/>
          <a:cs typeface="+mn-cs"/>
        </a:defRPr>
      </a:lvl4pPr>
      <a:lvl5pPr marL="1641165" algn="l" defTabSz="410291" rtl="0" eaLnBrk="1" latinLnBrk="0" hangingPunct="1">
        <a:defRPr sz="1600" kern="1200">
          <a:solidFill>
            <a:schemeClr val="tx1"/>
          </a:solidFill>
          <a:latin typeface="+mn-lt"/>
          <a:ea typeface="+mn-ea"/>
          <a:cs typeface="+mn-cs"/>
        </a:defRPr>
      </a:lvl5pPr>
      <a:lvl6pPr marL="2051456" algn="l" defTabSz="410291" rtl="0" eaLnBrk="1" latinLnBrk="0" hangingPunct="1">
        <a:defRPr sz="1600" kern="1200">
          <a:solidFill>
            <a:schemeClr val="tx1"/>
          </a:solidFill>
          <a:latin typeface="+mn-lt"/>
          <a:ea typeface="+mn-ea"/>
          <a:cs typeface="+mn-cs"/>
        </a:defRPr>
      </a:lvl6pPr>
      <a:lvl7pPr marL="2461748" algn="l" defTabSz="410291" rtl="0" eaLnBrk="1" latinLnBrk="0" hangingPunct="1">
        <a:defRPr sz="1600" kern="1200">
          <a:solidFill>
            <a:schemeClr val="tx1"/>
          </a:solidFill>
          <a:latin typeface="+mn-lt"/>
          <a:ea typeface="+mn-ea"/>
          <a:cs typeface="+mn-cs"/>
        </a:defRPr>
      </a:lvl7pPr>
      <a:lvl8pPr marL="2872039" algn="l" defTabSz="410291" rtl="0" eaLnBrk="1" latinLnBrk="0" hangingPunct="1">
        <a:defRPr sz="1600" kern="1200">
          <a:solidFill>
            <a:schemeClr val="tx1"/>
          </a:solidFill>
          <a:latin typeface="+mn-lt"/>
          <a:ea typeface="+mn-ea"/>
          <a:cs typeface="+mn-cs"/>
        </a:defRPr>
      </a:lvl8pPr>
      <a:lvl9pPr marL="3282330" algn="l" defTabSz="410291"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8" Type="http://schemas.openxmlformats.org/officeDocument/2006/relationships/hyperlink" Target="mailto:breith@newyorkbussales.com" TargetMode="External"/><Relationship Id="rId13" Type="http://schemas.openxmlformats.org/officeDocument/2006/relationships/hyperlink" Target="mailto:bshepard@newyorkbussales.com" TargetMode="External"/><Relationship Id="rId3" Type="http://schemas.openxmlformats.org/officeDocument/2006/relationships/hyperlink" Target="mailto:jjohnston@newyorkbussales.com" TargetMode="External"/><Relationship Id="rId7" Type="http://schemas.openxmlformats.org/officeDocument/2006/relationships/hyperlink" Target="mailto:blamaitis@newyorkbussales.com" TargetMode="External"/><Relationship Id="rId12" Type="http://schemas.openxmlformats.org/officeDocument/2006/relationships/hyperlink" Target="mailto:breiling@newyorkbussales.com"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hyperlink" Target="mailto:dwallace@newyorkbussales.com" TargetMode="External"/><Relationship Id="rId11" Type="http://schemas.openxmlformats.org/officeDocument/2006/relationships/hyperlink" Target="mailto:dgrant@nybussales.com" TargetMode="External"/><Relationship Id="rId5" Type="http://schemas.openxmlformats.org/officeDocument/2006/relationships/hyperlink" Target="mailto:rhemund@newyorkbussales.com" TargetMode="External"/><Relationship Id="rId10" Type="http://schemas.openxmlformats.org/officeDocument/2006/relationships/hyperlink" Target="mailto:ptucker@newyorkbussales.com" TargetMode="External"/><Relationship Id="rId4" Type="http://schemas.openxmlformats.org/officeDocument/2006/relationships/image" Target="../media/image10.png"/><Relationship Id="rId9" Type="http://schemas.openxmlformats.org/officeDocument/2006/relationships/hyperlink" Target="mailto:jlewin@nybussales.com" TargetMode="External"/><Relationship Id="rId14" Type="http://schemas.openxmlformats.org/officeDocument/2006/relationships/hyperlink" Target="mailto:mmcdonald@newyorkbussale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342900" y="4169304"/>
            <a:ext cx="6172200" cy="339725"/>
          </a:xfrm>
        </p:spPr>
        <p:txBody>
          <a:bodyPr/>
          <a:lstStyle/>
          <a:p>
            <a:pPr algn="ctr"/>
            <a:r>
              <a:rPr lang="en-US" dirty="0"/>
              <a:t>ADDED ELECTRONIC ENGINE MODULE</a:t>
            </a:r>
          </a:p>
        </p:txBody>
      </p:sp>
      <p:sp>
        <p:nvSpPr>
          <p:cNvPr id="10" name="Slide Number Placeholder 9"/>
          <p:cNvSpPr>
            <a:spLocks noGrp="1"/>
          </p:cNvSpPr>
          <p:nvPr>
            <p:ph type="sldNum" sz="quarter" idx="12"/>
          </p:nvPr>
        </p:nvSpPr>
        <p:spPr/>
        <p:txBody>
          <a:bodyPr/>
          <a:lstStyle/>
          <a:p>
            <a:fld id="{C554EB52-A39F-1E42-ACC2-3A5CA4B651D3}" type="slidenum">
              <a:rPr lang="en-US" smtClean="0"/>
              <a:t>1</a:t>
            </a:fld>
            <a:endParaRPr lang="en-US" dirty="0"/>
          </a:p>
        </p:txBody>
      </p:sp>
      <p:sp>
        <p:nvSpPr>
          <p:cNvPr id="5" name="Title 4"/>
          <p:cNvSpPr>
            <a:spLocks noGrp="1"/>
          </p:cNvSpPr>
          <p:nvPr>
            <p:ph type="title"/>
          </p:nvPr>
        </p:nvSpPr>
        <p:spPr/>
        <p:txBody>
          <a:bodyPr>
            <a:normAutofit fontScale="90000"/>
          </a:bodyPr>
          <a:lstStyle/>
          <a:p>
            <a:r>
              <a:rPr lang="en-US" dirty="0"/>
              <a:t> Service Update #23-0131</a:t>
            </a:r>
          </a:p>
        </p:txBody>
      </p:sp>
      <p:sp>
        <p:nvSpPr>
          <p:cNvPr id="7" name="Content Placeholder 6"/>
          <p:cNvSpPr>
            <a:spLocks noGrp="1"/>
          </p:cNvSpPr>
          <p:nvPr>
            <p:ph sz="quarter" idx="14"/>
          </p:nvPr>
        </p:nvSpPr>
        <p:spPr>
          <a:xfrm>
            <a:off x="342900" y="4572000"/>
            <a:ext cx="6172200" cy="3138616"/>
          </a:xfrm>
        </p:spPr>
        <p:txBody>
          <a:bodyPr>
            <a:normAutofit/>
          </a:bodyPr>
          <a:lstStyle/>
          <a:p>
            <a:pPr marL="0" indent="0" algn="just">
              <a:buNone/>
            </a:pPr>
            <a:r>
              <a:rPr lang="en-US" sz="1600" dirty="0">
                <a:latin typeface="Times New Roman" panose="02020603050405020304" pitchFamily="18" charset="0"/>
                <a:cs typeface="Times New Roman" panose="02020603050405020304" pitchFamily="18" charset="0"/>
              </a:rPr>
              <a:t>We have seen an electronic </a:t>
            </a:r>
            <a:r>
              <a:rPr lang="en-US" sz="1600" dirty="0">
                <a:solidFill>
                  <a:srgbClr val="80807D"/>
                </a:solidFill>
                <a:latin typeface="Times New Roman" panose="02020603050405020304" pitchFamily="18" charset="0"/>
                <a:cs typeface="Times New Roman" panose="02020603050405020304" pitchFamily="18" charset="0"/>
              </a:rPr>
              <a:t>module mounted on the top of the engine (FIGURES #1 &amp;</a:t>
            </a:r>
            <a:r>
              <a:rPr lang="en-US" sz="1600" dirty="0">
                <a:latin typeface="Times New Roman" panose="02020603050405020304" pitchFamily="18" charset="0"/>
                <a:cs typeface="Times New Roman" panose="02020603050405020304" pitchFamily="18" charset="0"/>
              </a:rPr>
              <a:t> #2) on recently delivered units.</a:t>
            </a:r>
          </a:p>
          <a:p>
            <a:pPr marL="0" indent="0" algn="just">
              <a:buNone/>
            </a:pPr>
            <a:r>
              <a:rPr lang="en-US" sz="1600" dirty="0">
                <a:latin typeface="Times New Roman" panose="02020603050405020304" pitchFamily="18" charset="0"/>
                <a:cs typeface="Times New Roman" panose="02020603050405020304" pitchFamily="18" charset="0"/>
              </a:rPr>
              <a:t>We </a:t>
            </a:r>
            <a:r>
              <a:rPr lang="en-US" sz="1600" dirty="0">
                <a:solidFill>
                  <a:srgbClr val="80807D"/>
                </a:solidFill>
                <a:latin typeface="Times New Roman" panose="02020603050405020304" pitchFamily="18" charset="0"/>
                <a:cs typeface="Times New Roman" panose="02020603050405020304" pitchFamily="18" charset="0"/>
              </a:rPr>
              <a:t>have learned that it is a “Connectivity Module” and </a:t>
            </a:r>
            <a:r>
              <a:rPr lang="en-US" sz="1600" dirty="0">
                <a:solidFill>
                  <a:srgbClr val="80807D"/>
                </a:solidFill>
                <a:effectLst/>
                <a:latin typeface="Times New Roman" panose="02020603050405020304" pitchFamily="18" charset="0"/>
                <a:ea typeface="Calibri" panose="020F0502020204030204" pitchFamily="34" charset="0"/>
                <a:cs typeface="Times New Roman" panose="02020603050405020304" pitchFamily="18" charset="0"/>
              </a:rPr>
              <a:t>is a Cummins® Inc. device that enables engines to have features like; system data logging, Connected Diagnostics, Connected Advisor, Connected Software Updates, ADEPT, etc. The Connectivity Module uses the vehicle J1939 network and the engine ECM to collect specific data to enable these features. It is located either on the engine or in the vehicle cabin.</a:t>
            </a:r>
          </a:p>
          <a:p>
            <a:pPr marL="0" indent="0" algn="just">
              <a:buNone/>
            </a:pPr>
            <a:r>
              <a:rPr lang="en-US" sz="1600" dirty="0">
                <a:solidFill>
                  <a:srgbClr val="80807D"/>
                </a:solidFill>
                <a:latin typeface="Times New Roman" panose="02020603050405020304" pitchFamily="18" charset="0"/>
                <a:cs typeface="Times New Roman" panose="02020603050405020304" pitchFamily="18" charset="0"/>
              </a:rPr>
              <a:t>FIGURE #3 shows an exploded view of the engine and location #4 is the Connectivity Module.</a:t>
            </a:r>
          </a:p>
        </p:txBody>
      </p:sp>
      <p:sp>
        <p:nvSpPr>
          <p:cNvPr id="9" name="Text Placeholder 8"/>
          <p:cNvSpPr>
            <a:spLocks noGrp="1"/>
          </p:cNvSpPr>
          <p:nvPr>
            <p:ph type="body" sz="quarter" idx="16"/>
          </p:nvPr>
        </p:nvSpPr>
        <p:spPr/>
        <p:txBody>
          <a:bodyPr/>
          <a:lstStyle/>
          <a:p>
            <a:r>
              <a:rPr lang="en-US" dirty="0"/>
              <a:t>CUMMINS CONNECTIVITY MODULE</a:t>
            </a:r>
          </a:p>
        </p:txBody>
      </p:sp>
      <p:pic>
        <p:nvPicPr>
          <p:cNvPr id="6" name="Picture 5">
            <a:extLst>
              <a:ext uri="{FF2B5EF4-FFF2-40B4-BE49-F238E27FC236}">
                <a16:creationId xmlns:a16="http://schemas.microsoft.com/office/drawing/2014/main" id="{4EBC85E9-0AC3-5751-4727-173A1F48E89D}"/>
              </a:ext>
            </a:extLst>
          </p:cNvPr>
          <p:cNvPicPr>
            <a:picLocks noChangeAspect="1"/>
          </p:cNvPicPr>
          <p:nvPr/>
        </p:nvPicPr>
        <p:blipFill>
          <a:blip r:embed="rId2"/>
          <a:stretch>
            <a:fillRect/>
          </a:stretch>
        </p:blipFill>
        <p:spPr>
          <a:xfrm>
            <a:off x="342899" y="2204254"/>
            <a:ext cx="3086101" cy="1858775"/>
          </a:xfrm>
          <a:prstGeom prst="rect">
            <a:avLst/>
          </a:prstGeom>
        </p:spPr>
      </p:pic>
      <p:pic>
        <p:nvPicPr>
          <p:cNvPr id="1028" name="Picture 4" descr="Image result for cummins logo">
            <a:extLst>
              <a:ext uri="{FF2B5EF4-FFF2-40B4-BE49-F238E27FC236}">
                <a16:creationId xmlns:a16="http://schemas.microsoft.com/office/drawing/2014/main" id="{3D768F37-EC53-DCFA-B17A-F6AFCB352B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90772" y="2164630"/>
            <a:ext cx="2449068" cy="16286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455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F85286E-A466-48E5-8DF0-88217FDE185F}"/>
              </a:ext>
            </a:extLst>
          </p:cNvPr>
          <p:cNvSpPr>
            <a:spLocks noGrp="1"/>
          </p:cNvSpPr>
          <p:nvPr>
            <p:ph type="sldNum" sz="quarter" idx="12"/>
          </p:nvPr>
        </p:nvSpPr>
        <p:spPr/>
        <p:txBody>
          <a:bodyPr/>
          <a:lstStyle/>
          <a:p>
            <a:fld id="{C554EB52-A39F-1E42-ACC2-3A5CA4B651D3}" type="slidenum">
              <a:rPr lang="en-US" smtClean="0"/>
              <a:pPr/>
              <a:t>2</a:t>
            </a:fld>
            <a:endParaRPr lang="en-US" dirty="0"/>
          </a:p>
        </p:txBody>
      </p:sp>
      <p:pic>
        <p:nvPicPr>
          <p:cNvPr id="8" name="Content Placeholder 7" descr="A close-up of a machine&#10;&#10;Description automatically generated with low confidence">
            <a:extLst>
              <a:ext uri="{FF2B5EF4-FFF2-40B4-BE49-F238E27FC236}">
                <a16:creationId xmlns:a16="http://schemas.microsoft.com/office/drawing/2014/main" id="{E6956F10-24D6-BF41-7623-A14FF7FB3B5B}"/>
              </a:ext>
            </a:extLst>
          </p:cNvPr>
          <p:cNvPicPr>
            <a:picLocks noGrp="1" noChangeAspect="1"/>
          </p:cNvPicPr>
          <p:nvPr>
            <p:ph sz="quarter" idx="16"/>
          </p:nvPr>
        </p:nvPicPr>
        <p:blipFill>
          <a:blip r:embed="rId2"/>
          <a:stretch>
            <a:fillRect/>
          </a:stretch>
        </p:blipFill>
        <p:spPr>
          <a:xfrm rot="5400000">
            <a:off x="114694" y="555527"/>
            <a:ext cx="2818611" cy="2113957"/>
          </a:xfrm>
        </p:spPr>
      </p:pic>
      <p:sp>
        <p:nvSpPr>
          <p:cNvPr id="9" name="TextBox 8">
            <a:extLst>
              <a:ext uri="{FF2B5EF4-FFF2-40B4-BE49-F238E27FC236}">
                <a16:creationId xmlns:a16="http://schemas.microsoft.com/office/drawing/2014/main" id="{5BD7371D-7A31-0443-01F2-B9F2C7BA7EEF}"/>
              </a:ext>
            </a:extLst>
          </p:cNvPr>
          <p:cNvSpPr txBox="1"/>
          <p:nvPr/>
        </p:nvSpPr>
        <p:spPr>
          <a:xfrm>
            <a:off x="901873" y="3132892"/>
            <a:ext cx="1244251" cy="338554"/>
          </a:xfrm>
          <a:prstGeom prst="rect">
            <a:avLst/>
          </a:prstGeom>
          <a:noFill/>
        </p:spPr>
        <p:txBody>
          <a:bodyPr wrap="none" rtlCol="0">
            <a:spAutoFit/>
          </a:bodyPr>
          <a:lstStyle/>
          <a:p>
            <a:r>
              <a:rPr lang="en-US" dirty="0"/>
              <a:t>FIGURE #1</a:t>
            </a:r>
          </a:p>
        </p:txBody>
      </p:sp>
      <p:pic>
        <p:nvPicPr>
          <p:cNvPr id="11" name="Picture 10">
            <a:extLst>
              <a:ext uri="{FF2B5EF4-FFF2-40B4-BE49-F238E27FC236}">
                <a16:creationId xmlns:a16="http://schemas.microsoft.com/office/drawing/2014/main" id="{4E4D145B-A615-EBF4-EA33-0806C8CF1BA2}"/>
              </a:ext>
            </a:extLst>
          </p:cNvPr>
          <p:cNvPicPr>
            <a:picLocks noChangeAspect="1"/>
          </p:cNvPicPr>
          <p:nvPr/>
        </p:nvPicPr>
        <p:blipFill>
          <a:blip r:embed="rId3"/>
          <a:stretch>
            <a:fillRect/>
          </a:stretch>
        </p:blipFill>
        <p:spPr>
          <a:xfrm>
            <a:off x="3105150" y="235348"/>
            <a:ext cx="3285829" cy="2786463"/>
          </a:xfrm>
          <a:prstGeom prst="rect">
            <a:avLst/>
          </a:prstGeom>
        </p:spPr>
      </p:pic>
      <p:sp>
        <p:nvSpPr>
          <p:cNvPr id="12" name="TextBox 11">
            <a:extLst>
              <a:ext uri="{FF2B5EF4-FFF2-40B4-BE49-F238E27FC236}">
                <a16:creationId xmlns:a16="http://schemas.microsoft.com/office/drawing/2014/main" id="{5B3EF0EF-676E-4EC6-5FBA-9C8F8DA92C86}"/>
              </a:ext>
            </a:extLst>
          </p:cNvPr>
          <p:cNvSpPr txBox="1"/>
          <p:nvPr/>
        </p:nvSpPr>
        <p:spPr>
          <a:xfrm>
            <a:off x="4401631" y="3113842"/>
            <a:ext cx="1244251" cy="338554"/>
          </a:xfrm>
          <a:prstGeom prst="rect">
            <a:avLst/>
          </a:prstGeom>
          <a:noFill/>
        </p:spPr>
        <p:txBody>
          <a:bodyPr wrap="none" rtlCol="0">
            <a:spAutoFit/>
          </a:bodyPr>
          <a:lstStyle/>
          <a:p>
            <a:r>
              <a:rPr lang="en-US" dirty="0"/>
              <a:t>FIGURE #2</a:t>
            </a:r>
          </a:p>
        </p:txBody>
      </p:sp>
      <p:pic>
        <p:nvPicPr>
          <p:cNvPr id="2050" name="Picture 1" descr="GRAPHIC NOT FOUND">
            <a:extLst>
              <a:ext uri="{FF2B5EF4-FFF2-40B4-BE49-F238E27FC236}">
                <a16:creationId xmlns:a16="http://schemas.microsoft.com/office/drawing/2014/main" id="{8E5D10E7-B081-2F71-598D-6C4C251E7EC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6521" y="3582527"/>
            <a:ext cx="5141810" cy="3427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2">
            <a:extLst>
              <a:ext uri="{FF2B5EF4-FFF2-40B4-BE49-F238E27FC236}">
                <a16:creationId xmlns:a16="http://schemas.microsoft.com/office/drawing/2014/main" id="{A038520C-7643-D91C-B0C2-E9ED260AB456}"/>
              </a:ext>
            </a:extLst>
          </p:cNvPr>
          <p:cNvSpPr txBox="1"/>
          <p:nvPr/>
        </p:nvSpPr>
        <p:spPr>
          <a:xfrm>
            <a:off x="2855300" y="7121481"/>
            <a:ext cx="1244251" cy="338554"/>
          </a:xfrm>
          <a:prstGeom prst="rect">
            <a:avLst/>
          </a:prstGeom>
          <a:noFill/>
        </p:spPr>
        <p:txBody>
          <a:bodyPr wrap="none" rtlCol="0">
            <a:spAutoFit/>
          </a:bodyPr>
          <a:lstStyle/>
          <a:p>
            <a:r>
              <a:rPr lang="en-US" dirty="0"/>
              <a:t>FIGURE #3</a:t>
            </a:r>
          </a:p>
        </p:txBody>
      </p:sp>
    </p:spTree>
    <p:extLst>
      <p:ext uri="{BB962C8B-B14F-4D97-AF65-F5344CB8AC3E}">
        <p14:creationId xmlns:p14="http://schemas.microsoft.com/office/powerpoint/2010/main" val="1153007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554EB52-A39F-1E42-ACC2-3A5CA4B651D3}" type="slidenum">
              <a:rPr lang="en-US" smtClean="0"/>
              <a:pPr/>
              <a:t>3</a:t>
            </a:fld>
            <a:endParaRPr lang="en-US" dirty="0"/>
          </a:p>
        </p:txBody>
      </p:sp>
      <p:sp>
        <p:nvSpPr>
          <p:cNvPr id="8" name="TextBox 7">
            <a:extLst>
              <a:ext uri="{FF2B5EF4-FFF2-40B4-BE49-F238E27FC236}">
                <a16:creationId xmlns:a16="http://schemas.microsoft.com/office/drawing/2014/main" id="{F6463A24-4FFB-4631-AF44-F2F5965455BB}"/>
              </a:ext>
            </a:extLst>
          </p:cNvPr>
          <p:cNvSpPr txBox="1"/>
          <p:nvPr/>
        </p:nvSpPr>
        <p:spPr>
          <a:xfrm>
            <a:off x="4658496" y="8303741"/>
            <a:ext cx="1782629" cy="584775"/>
          </a:xfrm>
          <a:prstGeom prst="rect">
            <a:avLst/>
          </a:prstGeom>
          <a:noFill/>
        </p:spPr>
        <p:txBody>
          <a:bodyPr wrap="square" rtlCol="0">
            <a:spAutoFit/>
          </a:bodyPr>
          <a:lstStyle/>
          <a:p>
            <a:r>
              <a:rPr lang="en-US" sz="800" b="1" dirty="0">
                <a:solidFill>
                  <a:srgbClr val="0B3588"/>
                </a:solidFill>
              </a:rPr>
              <a:t>Comments or Concerns:</a:t>
            </a:r>
          </a:p>
          <a:p>
            <a:r>
              <a:rPr lang="en-US" sz="800" dirty="0">
                <a:solidFill>
                  <a:srgbClr val="0B3588"/>
                </a:solidFill>
              </a:rPr>
              <a:t>John Johnston</a:t>
            </a:r>
          </a:p>
          <a:p>
            <a:r>
              <a:rPr lang="en-US" sz="800" dirty="0">
                <a:solidFill>
                  <a:srgbClr val="0B3588"/>
                </a:solidFill>
                <a:hlinkClick r:id="rId3">
                  <a:extLst>
                    <a:ext uri="{A12FA001-AC4F-418D-AE19-62706E023703}">
                      <ahyp:hlinkClr xmlns:ahyp="http://schemas.microsoft.com/office/drawing/2018/hyperlinkcolor" val="tx"/>
                    </a:ext>
                  </a:extLst>
                </a:hlinkClick>
              </a:rPr>
              <a:t>jjohnston@newyorkbussales.com</a:t>
            </a:r>
            <a:endParaRPr lang="en-US" sz="800" dirty="0">
              <a:solidFill>
                <a:srgbClr val="0B3588"/>
              </a:solidFill>
            </a:endParaRPr>
          </a:p>
          <a:p>
            <a:r>
              <a:rPr lang="en-US" sz="800" dirty="0">
                <a:solidFill>
                  <a:srgbClr val="0B3588"/>
                </a:solidFill>
              </a:rPr>
              <a:t>Cell 315-263-0766</a:t>
            </a:r>
          </a:p>
        </p:txBody>
      </p:sp>
      <p:pic>
        <p:nvPicPr>
          <p:cNvPr id="10" name="Picture 9">
            <a:extLst>
              <a:ext uri="{FF2B5EF4-FFF2-40B4-BE49-F238E27FC236}">
                <a16:creationId xmlns:a16="http://schemas.microsoft.com/office/drawing/2014/main" id="{636C533C-D4CB-C767-EC6B-902C3CFD4835}"/>
              </a:ext>
            </a:extLst>
          </p:cNvPr>
          <p:cNvPicPr>
            <a:picLocks noChangeAspect="1"/>
          </p:cNvPicPr>
          <p:nvPr/>
        </p:nvPicPr>
        <p:blipFill>
          <a:blip r:embed="rId4"/>
          <a:stretch>
            <a:fillRect/>
          </a:stretch>
        </p:blipFill>
        <p:spPr>
          <a:xfrm>
            <a:off x="356790" y="278147"/>
            <a:ext cx="6084335" cy="7212193"/>
          </a:xfrm>
          <a:prstGeom prst="rect">
            <a:avLst/>
          </a:prstGeom>
        </p:spPr>
      </p:pic>
      <p:sp>
        <p:nvSpPr>
          <p:cNvPr id="11" name="TextBox 10">
            <a:extLst>
              <a:ext uri="{FF2B5EF4-FFF2-40B4-BE49-F238E27FC236}">
                <a16:creationId xmlns:a16="http://schemas.microsoft.com/office/drawing/2014/main" id="{C90D6FFF-F73C-B56F-3D4B-E0D71BB16DA3}"/>
              </a:ext>
            </a:extLst>
          </p:cNvPr>
          <p:cNvSpPr txBox="1"/>
          <p:nvPr/>
        </p:nvSpPr>
        <p:spPr>
          <a:xfrm>
            <a:off x="1803682" y="984921"/>
            <a:ext cx="3191297" cy="6678751"/>
          </a:xfrm>
          <a:prstGeom prst="rect">
            <a:avLst/>
          </a:prstGeom>
          <a:noFill/>
        </p:spPr>
        <p:txBody>
          <a:bodyPr wrap="square" rtlCol="0">
            <a:spAutoFit/>
          </a:bodyPr>
          <a:lstStyle/>
          <a:p>
            <a:pPr algn="ctr"/>
            <a:endParaRPr lang="en-US" sz="1400" b="1" dirty="0">
              <a:solidFill>
                <a:srgbClr val="0B3588"/>
              </a:solidFill>
            </a:endParaRPr>
          </a:p>
          <a:p>
            <a:pPr algn="ctr"/>
            <a:r>
              <a:rPr lang="en-US" sz="1400" b="1" dirty="0">
                <a:solidFill>
                  <a:srgbClr val="0B3588"/>
                </a:solidFill>
              </a:rPr>
              <a:t>Director of Service </a:t>
            </a:r>
          </a:p>
          <a:p>
            <a:pPr algn="ctr"/>
            <a:r>
              <a:rPr lang="en-US" sz="1400" b="1" dirty="0">
                <a:solidFill>
                  <a:srgbClr val="0B3588"/>
                </a:solidFill>
              </a:rPr>
              <a:t>Ryan Hemund </a:t>
            </a:r>
            <a:r>
              <a:rPr lang="en-US" sz="1400" dirty="0">
                <a:solidFill>
                  <a:srgbClr val="0B3588"/>
                </a:solidFill>
              </a:rPr>
              <a:t> </a:t>
            </a:r>
          </a:p>
          <a:p>
            <a:pPr algn="ctr"/>
            <a:r>
              <a:rPr lang="en-US" sz="1400" dirty="0">
                <a:solidFill>
                  <a:srgbClr val="0B3588"/>
                </a:solidFill>
                <a:hlinkClick r:id="rId5">
                  <a:extLst>
                    <a:ext uri="{A12FA001-AC4F-418D-AE19-62706E023703}">
                      <ahyp:hlinkClr xmlns:ahyp="http://schemas.microsoft.com/office/drawing/2018/hyperlinkcolor" val="tx"/>
                    </a:ext>
                  </a:extLst>
                </a:hlinkClick>
              </a:rPr>
              <a:t>rhemund@newyorkbussales.com</a:t>
            </a:r>
            <a:r>
              <a:rPr lang="en-US" sz="1400" dirty="0">
                <a:solidFill>
                  <a:srgbClr val="0B3588"/>
                </a:solidFill>
              </a:rPr>
              <a:t>	</a:t>
            </a:r>
          </a:p>
          <a:p>
            <a:pPr algn="ctr"/>
            <a:endParaRPr lang="en-US" sz="900" dirty="0">
              <a:solidFill>
                <a:srgbClr val="0B3588"/>
              </a:solidFill>
            </a:endParaRPr>
          </a:p>
          <a:p>
            <a:pPr algn="ctr"/>
            <a:r>
              <a:rPr lang="fi-FI" sz="1400" b="1" dirty="0">
                <a:solidFill>
                  <a:srgbClr val="0B3588"/>
                </a:solidFill>
              </a:rPr>
              <a:t>Chittenango: 800-962-5768</a:t>
            </a:r>
          </a:p>
          <a:p>
            <a:pPr algn="ctr"/>
            <a:endParaRPr lang="fi-FI" sz="800" dirty="0">
              <a:solidFill>
                <a:srgbClr val="0B3588"/>
              </a:solidFill>
            </a:endParaRPr>
          </a:p>
          <a:p>
            <a:pPr algn="ctr"/>
            <a:r>
              <a:rPr lang="fi-FI" sz="1400" dirty="0">
                <a:solidFill>
                  <a:srgbClr val="0B3588"/>
                </a:solidFill>
              </a:rPr>
              <a:t>Daryl Wallace</a:t>
            </a:r>
          </a:p>
          <a:p>
            <a:pPr algn="ctr"/>
            <a:r>
              <a:rPr lang="fi-FI" sz="1400" dirty="0">
                <a:solidFill>
                  <a:srgbClr val="0B3588"/>
                </a:solidFill>
                <a:hlinkClick r:id="rId6">
                  <a:extLst>
                    <a:ext uri="{A12FA001-AC4F-418D-AE19-62706E023703}">
                      <ahyp:hlinkClr xmlns:ahyp="http://schemas.microsoft.com/office/drawing/2018/hyperlinkcolor" val="tx"/>
                    </a:ext>
                  </a:extLst>
                </a:hlinkClick>
              </a:rPr>
              <a:t>dwallace@newyorkbussales.com</a:t>
            </a:r>
            <a:endParaRPr lang="fi-FI" sz="1400" dirty="0">
              <a:solidFill>
                <a:srgbClr val="0B3588"/>
              </a:solidFill>
            </a:endParaRPr>
          </a:p>
          <a:p>
            <a:pPr algn="ctr"/>
            <a:endParaRPr lang="fi-FI" sz="800" dirty="0">
              <a:solidFill>
                <a:srgbClr val="0B3588"/>
              </a:solidFill>
            </a:endParaRPr>
          </a:p>
          <a:p>
            <a:pPr algn="ctr"/>
            <a:r>
              <a:rPr lang="fi-FI" sz="1400" dirty="0">
                <a:solidFill>
                  <a:srgbClr val="0B3588"/>
                </a:solidFill>
              </a:rPr>
              <a:t>Brian Lamaitis	</a:t>
            </a:r>
          </a:p>
          <a:p>
            <a:pPr algn="ctr"/>
            <a:r>
              <a:rPr lang="fi-FI" sz="1400" dirty="0">
                <a:solidFill>
                  <a:srgbClr val="0B3588"/>
                </a:solidFill>
                <a:hlinkClick r:id="rId7">
                  <a:extLst>
                    <a:ext uri="{A12FA001-AC4F-418D-AE19-62706E023703}">
                      <ahyp:hlinkClr xmlns:ahyp="http://schemas.microsoft.com/office/drawing/2018/hyperlinkcolor" val="tx"/>
                    </a:ext>
                  </a:extLst>
                </a:hlinkClick>
              </a:rPr>
              <a:t>blamaitis@newyorkbussales.com</a:t>
            </a:r>
            <a:r>
              <a:rPr lang="fi-FI" sz="1400" dirty="0">
                <a:solidFill>
                  <a:srgbClr val="0B3588"/>
                </a:solidFill>
              </a:rPr>
              <a:t> </a:t>
            </a:r>
          </a:p>
          <a:p>
            <a:pPr algn="ctr"/>
            <a:endParaRPr lang="fi-FI" sz="800" dirty="0">
              <a:solidFill>
                <a:srgbClr val="0B3588"/>
              </a:solidFill>
            </a:endParaRPr>
          </a:p>
          <a:p>
            <a:pPr algn="ctr"/>
            <a:r>
              <a:rPr lang="fi-FI" sz="1400" dirty="0">
                <a:solidFill>
                  <a:srgbClr val="0B3588"/>
                </a:solidFill>
              </a:rPr>
              <a:t>Bob Reith</a:t>
            </a:r>
          </a:p>
          <a:p>
            <a:pPr algn="ctr"/>
            <a:r>
              <a:rPr lang="fi-FI" sz="1400" dirty="0">
                <a:solidFill>
                  <a:srgbClr val="0B3588"/>
                </a:solidFill>
                <a:hlinkClick r:id="rId8">
                  <a:extLst>
                    <a:ext uri="{A12FA001-AC4F-418D-AE19-62706E023703}">
                      <ahyp:hlinkClr xmlns:ahyp="http://schemas.microsoft.com/office/drawing/2018/hyperlinkcolor" val="tx"/>
                    </a:ext>
                  </a:extLst>
                </a:hlinkClick>
              </a:rPr>
              <a:t>breith@newyorkbussales.com</a:t>
            </a:r>
            <a:endParaRPr lang="fi-FI" sz="1400" dirty="0">
              <a:solidFill>
                <a:srgbClr val="0B3588"/>
              </a:solidFill>
            </a:endParaRPr>
          </a:p>
          <a:p>
            <a:pPr algn="ctr"/>
            <a:endParaRPr lang="fi-FI" sz="800" dirty="0">
              <a:solidFill>
                <a:srgbClr val="0B3588"/>
              </a:solidFill>
              <a:hlinkClick r:id="rId9"/>
            </a:endParaRPr>
          </a:p>
          <a:p>
            <a:pPr algn="ctr"/>
            <a:r>
              <a:rPr lang="fi-FI" sz="1400" dirty="0">
                <a:solidFill>
                  <a:srgbClr val="0B3588"/>
                </a:solidFill>
              </a:rPr>
              <a:t>Phil Tucker</a:t>
            </a:r>
          </a:p>
          <a:p>
            <a:pPr algn="ctr"/>
            <a:r>
              <a:rPr lang="fi-FI" sz="1400" dirty="0">
                <a:solidFill>
                  <a:srgbClr val="0B3588"/>
                </a:solidFill>
                <a:hlinkClick r:id="rId10">
                  <a:extLst>
                    <a:ext uri="{A12FA001-AC4F-418D-AE19-62706E023703}">
                      <ahyp:hlinkClr xmlns:ahyp="http://schemas.microsoft.com/office/drawing/2018/hyperlinkcolor" val="tx"/>
                    </a:ext>
                  </a:extLst>
                </a:hlinkClick>
              </a:rPr>
              <a:t>ptucker@newyorkbussales.com</a:t>
            </a:r>
            <a:r>
              <a:rPr lang="fi-FI" sz="1400" dirty="0">
                <a:solidFill>
                  <a:srgbClr val="0B3588"/>
                </a:solidFill>
              </a:rPr>
              <a:t> 	</a:t>
            </a:r>
            <a:endParaRPr lang="fi-FI" sz="1400" dirty="0">
              <a:solidFill>
                <a:srgbClr val="0B3588"/>
              </a:solidFill>
              <a:hlinkClick r:id="rId11"/>
            </a:endParaRPr>
          </a:p>
          <a:p>
            <a:pPr algn="ctr"/>
            <a:r>
              <a:rPr lang="fi-FI" sz="1400" dirty="0">
                <a:solidFill>
                  <a:srgbClr val="0B3588"/>
                </a:solidFill>
              </a:rPr>
              <a:t> 	</a:t>
            </a:r>
            <a:endParaRPr lang="fi-FI" sz="1400" b="1" dirty="0">
              <a:solidFill>
                <a:srgbClr val="0B3588"/>
              </a:solidFill>
            </a:endParaRPr>
          </a:p>
          <a:p>
            <a:pPr algn="ctr"/>
            <a:r>
              <a:rPr lang="fi-FI" sz="1400" b="1" dirty="0">
                <a:solidFill>
                  <a:srgbClr val="0B3588"/>
                </a:solidFill>
              </a:rPr>
              <a:t>Albany: 866-867-1100</a:t>
            </a:r>
          </a:p>
          <a:p>
            <a:pPr algn="ctr"/>
            <a:endParaRPr lang="fi-FI" sz="800" dirty="0">
              <a:solidFill>
                <a:srgbClr val="0B3588"/>
              </a:solidFill>
            </a:endParaRPr>
          </a:p>
          <a:p>
            <a:pPr algn="ctr"/>
            <a:r>
              <a:rPr lang="fi-FI" sz="1400" dirty="0">
                <a:solidFill>
                  <a:srgbClr val="0B3588"/>
                </a:solidFill>
              </a:rPr>
              <a:t>Ben Reiling</a:t>
            </a:r>
          </a:p>
          <a:p>
            <a:pPr algn="ctr"/>
            <a:r>
              <a:rPr lang="fi-FI" sz="1400" dirty="0">
                <a:solidFill>
                  <a:srgbClr val="0B3588"/>
                </a:solidFill>
                <a:hlinkClick r:id="rId12">
                  <a:extLst>
                    <a:ext uri="{A12FA001-AC4F-418D-AE19-62706E023703}">
                      <ahyp:hlinkClr xmlns:ahyp="http://schemas.microsoft.com/office/drawing/2018/hyperlinkcolor" val="tx"/>
                    </a:ext>
                  </a:extLst>
                </a:hlinkClick>
              </a:rPr>
              <a:t>breiling@newyorkbussales.com</a:t>
            </a:r>
            <a:endParaRPr lang="fi-FI" sz="1400" dirty="0">
              <a:solidFill>
                <a:srgbClr val="0B3588"/>
              </a:solidFill>
            </a:endParaRPr>
          </a:p>
          <a:p>
            <a:pPr algn="ctr"/>
            <a:r>
              <a:rPr lang="fi-FI" sz="1400" dirty="0">
                <a:solidFill>
                  <a:srgbClr val="0B3588"/>
                </a:solidFill>
              </a:rPr>
              <a:t> </a:t>
            </a:r>
          </a:p>
          <a:p>
            <a:pPr algn="ctr"/>
            <a:r>
              <a:rPr lang="sv-SE" sz="1400" b="1" dirty="0">
                <a:solidFill>
                  <a:srgbClr val="0B3588"/>
                </a:solidFill>
              </a:rPr>
              <a:t>Rochester: 800-463-3232</a:t>
            </a:r>
          </a:p>
          <a:p>
            <a:pPr algn="ctr"/>
            <a:endParaRPr lang="sv-SE" sz="800" dirty="0">
              <a:solidFill>
                <a:srgbClr val="0B3588"/>
              </a:solidFill>
            </a:endParaRPr>
          </a:p>
          <a:p>
            <a:pPr algn="ctr"/>
            <a:r>
              <a:rPr lang="sv-SE" sz="1400" dirty="0">
                <a:solidFill>
                  <a:srgbClr val="0B3588"/>
                </a:solidFill>
              </a:rPr>
              <a:t>Brandon Shepard</a:t>
            </a:r>
          </a:p>
          <a:p>
            <a:pPr algn="ctr"/>
            <a:r>
              <a:rPr lang="sv-SE" sz="1400" dirty="0">
                <a:solidFill>
                  <a:srgbClr val="0B3588"/>
                </a:solidFill>
                <a:hlinkClick r:id="rId13">
                  <a:extLst>
                    <a:ext uri="{A12FA001-AC4F-418D-AE19-62706E023703}">
                      <ahyp:hlinkClr xmlns:ahyp="http://schemas.microsoft.com/office/drawing/2018/hyperlinkcolor" val="tx"/>
                    </a:ext>
                  </a:extLst>
                </a:hlinkClick>
              </a:rPr>
              <a:t>bshepard@newyorkbussales.com</a:t>
            </a:r>
            <a:endParaRPr lang="sv-SE" sz="1400" dirty="0">
              <a:solidFill>
                <a:srgbClr val="0B3588"/>
              </a:solidFill>
            </a:endParaRPr>
          </a:p>
          <a:p>
            <a:pPr algn="ctr"/>
            <a:endParaRPr lang="sv-SE" sz="1400" dirty="0">
              <a:solidFill>
                <a:srgbClr val="0B3588"/>
              </a:solidFill>
            </a:endParaRPr>
          </a:p>
          <a:p>
            <a:pPr algn="ctr"/>
            <a:r>
              <a:rPr lang="sv-SE" sz="1400" b="1" dirty="0">
                <a:solidFill>
                  <a:srgbClr val="0B3588"/>
                </a:solidFill>
              </a:rPr>
              <a:t>Middletown: 845-609-7070</a:t>
            </a:r>
          </a:p>
          <a:p>
            <a:pPr algn="ctr"/>
            <a:endParaRPr lang="sv-SE" sz="800" b="1" dirty="0">
              <a:solidFill>
                <a:srgbClr val="0B3588"/>
              </a:solidFill>
            </a:endParaRPr>
          </a:p>
          <a:p>
            <a:pPr algn="ctr"/>
            <a:r>
              <a:rPr lang="sv-SE" sz="1400" dirty="0">
                <a:solidFill>
                  <a:srgbClr val="0B3588"/>
                </a:solidFill>
              </a:rPr>
              <a:t>Moncia Mc Donald</a:t>
            </a:r>
          </a:p>
          <a:p>
            <a:pPr algn="ctr"/>
            <a:r>
              <a:rPr lang="sv-SE" sz="1300" dirty="0">
                <a:solidFill>
                  <a:srgbClr val="0B3588"/>
                </a:solidFill>
                <a:hlinkClick r:id="rId14">
                  <a:extLst>
                    <a:ext uri="{A12FA001-AC4F-418D-AE19-62706E023703}">
                      <ahyp:hlinkClr xmlns:ahyp="http://schemas.microsoft.com/office/drawing/2018/hyperlinkcolor" val="tx"/>
                    </a:ext>
                  </a:extLst>
                </a:hlinkClick>
              </a:rPr>
              <a:t>mmcdonald@newyorkbussales.com</a:t>
            </a:r>
            <a:r>
              <a:rPr lang="sv-SE" sz="1300" dirty="0">
                <a:solidFill>
                  <a:srgbClr val="0B3588"/>
                </a:solidFill>
              </a:rPr>
              <a:t> </a:t>
            </a:r>
          </a:p>
        </p:txBody>
      </p:sp>
      <p:sp>
        <p:nvSpPr>
          <p:cNvPr id="12" name="Content Placeholder 3">
            <a:extLst>
              <a:ext uri="{FF2B5EF4-FFF2-40B4-BE49-F238E27FC236}">
                <a16:creationId xmlns:a16="http://schemas.microsoft.com/office/drawing/2014/main" id="{EE01DABF-1E36-78D2-6640-39EB2187AD06}"/>
              </a:ext>
            </a:extLst>
          </p:cNvPr>
          <p:cNvSpPr>
            <a:spLocks noGrp="1"/>
          </p:cNvSpPr>
          <p:nvPr>
            <p:ph sz="quarter" idx="13"/>
          </p:nvPr>
        </p:nvSpPr>
        <p:spPr>
          <a:xfrm>
            <a:off x="357539" y="308242"/>
            <a:ext cx="6083585" cy="641143"/>
          </a:xfrm>
        </p:spPr>
        <p:txBody>
          <a:bodyPr>
            <a:normAutofit/>
          </a:bodyPr>
          <a:lstStyle/>
          <a:p>
            <a:r>
              <a:rPr lang="en-US" sz="1800" dirty="0"/>
              <a:t>CONTACT ANY OF OUR SERVICE LOCATIONS WITH QUESTIONS</a:t>
            </a:r>
          </a:p>
          <a:p>
            <a:endParaRPr lang="en-US" dirty="0"/>
          </a:p>
        </p:txBody>
      </p:sp>
    </p:spTree>
    <p:extLst>
      <p:ext uri="{BB962C8B-B14F-4D97-AF65-F5344CB8AC3E}">
        <p14:creationId xmlns:p14="http://schemas.microsoft.com/office/powerpoint/2010/main" val="3435656972"/>
      </p:ext>
    </p:extLst>
  </p:cSld>
  <p:clrMapOvr>
    <a:masterClrMapping/>
  </p:clrMapOvr>
</p:sld>
</file>

<file path=ppt/theme/theme1.xml><?xml version="1.0" encoding="utf-8"?>
<a:theme xmlns:a="http://schemas.openxmlformats.org/drawingml/2006/main" name="Office Theme">
  <a:themeElements>
    <a:clrScheme name="New York Bus Sales 01">
      <a:dk1>
        <a:sysClr val="windowText" lastClr="000000"/>
      </a:dk1>
      <a:lt1>
        <a:sysClr val="window" lastClr="FFFFFF"/>
      </a:lt1>
      <a:dk2>
        <a:srgbClr val="80807D"/>
      </a:dk2>
      <a:lt2>
        <a:srgbClr val="EEECE1"/>
      </a:lt2>
      <a:accent1>
        <a:srgbClr val="0048BD"/>
      </a:accent1>
      <a:accent2>
        <a:srgbClr val="0B3588"/>
      </a:accent2>
      <a:accent3>
        <a:srgbClr val="FFCD34"/>
      </a:accent3>
      <a:accent4>
        <a:srgbClr val="FF9900"/>
      </a:accent4>
      <a:accent5>
        <a:srgbClr val="B03330"/>
      </a:accent5>
      <a:accent6>
        <a:srgbClr val="82C359"/>
      </a:accent6>
      <a:hlink>
        <a:srgbClr val="3399FF"/>
      </a:hlink>
      <a:folHlink>
        <a:srgbClr val="0B358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55F8D7A656304F8D7C261D54F5FAF5" ma:contentTypeVersion="18" ma:contentTypeDescription="Create a new document." ma:contentTypeScope="" ma:versionID="fa98f9db843fbd0382f7936248e956c2">
  <xsd:schema xmlns:xsd="http://www.w3.org/2001/XMLSchema" xmlns:xs="http://www.w3.org/2001/XMLSchema" xmlns:p="http://schemas.microsoft.com/office/2006/metadata/properties" xmlns:ns2="6ee98f41-a178-4933-bc91-9575cba1a2c1" targetNamespace="http://schemas.microsoft.com/office/2006/metadata/properties" ma:root="true" ma:fieldsID="788bfafc40703ea5467cc1e9ae335306" ns2:_="">
    <xsd:import namespace="6ee98f41-a178-4933-bc91-9575cba1a2c1"/>
    <xsd:element name="properties">
      <xsd:complexType>
        <xsd:sequence>
          <xsd:element name="documentManagement">
            <xsd:complexType>
              <xsd:all>
                <xsd:element ref="ns2:MigrationWizId" minOccurs="0"/>
                <xsd:element ref="ns2:MigrationWizIdPermissions" minOccurs="0"/>
                <xsd:element ref="ns2:MigrationWizIdVersion" minOccurs="0"/>
                <xsd:element ref="ns2:lcf76f155ced4ddcb4097134ff3c332f0" minOccurs="0"/>
                <xsd:element ref="ns2:MediaServiceMetadata" minOccurs="0"/>
                <xsd:element ref="ns2:MediaServiceFastMetadata" minOccurs="0"/>
                <xsd:element ref="ns2:MediaServiceObjectDetectorVersions" minOccurs="0"/>
                <xsd:element ref="ns2:lcf76f155ced4ddcb4097134ff3c332f" minOccurs="0"/>
                <xsd:element ref="ns2:MediaServiceDateTaken" minOccurs="0"/>
                <xsd:element ref="ns2:MediaServiceGenerationTime" minOccurs="0"/>
                <xsd:element ref="ns2:MediaServiceEventHashCode" minOccurs="0"/>
                <xsd:element ref="ns2:MediaServiceOCR" minOccurs="0"/>
                <xsd:element ref="ns2:MigrationWizIdPermissionLevels" minOccurs="0"/>
                <xsd:element ref="ns2:MigrationWizIdDocumentLibraryPermissions" minOccurs="0"/>
                <xsd:element ref="ns2:MigrationWizIdSecurityGroup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e98f41-a178-4933-bc91-9575cba1a2c1"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Version" ma:index="10" nillable="true" ma:displayName="MigrationWizIdVersion" ma:internalName="MigrationWizIdVersion">
      <xsd:simpleType>
        <xsd:restriction base="dms:Text"/>
      </xsd:simpleType>
    </xsd:element>
    <xsd:element name="lcf76f155ced4ddcb4097134ff3c332f0" ma:index="11" nillable="true" ma:displayName="Image Tags_0" ma:hidden="true" ma:internalName="lcf76f155ced4ddcb4097134ff3c332f0" ma:readOnly="false">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e33658f-19da-4b7d-b662-bcdc89fc9cb3"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igrationWizIdPermissionLevels" ma:index="21" nillable="true" ma:displayName="MigrationWizIdPermissionLevels" ma:internalName="MigrationWizIdPermissionLevels">
      <xsd:simpleType>
        <xsd:restriction base="dms:Text"/>
      </xsd:simpleType>
    </xsd:element>
    <xsd:element name="MigrationWizIdDocumentLibraryPermissions" ma:index="22" nillable="true" ma:displayName="MigrationWizIdDocumentLibraryPermissions" ma:internalName="MigrationWizIdDocumentLibraryPermissions">
      <xsd:simpleType>
        <xsd:restriction base="dms:Text"/>
      </xsd:simpleType>
    </xsd:element>
    <xsd:element name="MigrationWizIdSecurityGroups" ma:index="23" nillable="true" ma:displayName="MigrationWizIdSecurityGroups" ma:internalName="MigrationWizIdSecurityGroups">
      <xsd:simpleType>
        <xsd:restriction base="dms:Text"/>
      </xsd:simpleType>
    </xsd:element>
    <xsd:element name="MediaServiceLocation" ma:index="24" nillable="true" ma:displayName="Location" ma:indexed="true" ma:internalName="MediaServiceLocation"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0 xmlns="6ee98f41-a178-4933-bc91-9575cba1a2c1" xsi:nil="true"/>
    <MigrationWizId xmlns="6ee98f41-a178-4933-bc91-9575cba1a2c1" xsi:nil="true"/>
    <lcf76f155ced4ddcb4097134ff3c332f xmlns="6ee98f41-a178-4933-bc91-9575cba1a2c1">
      <Terms xmlns="http://schemas.microsoft.com/office/infopath/2007/PartnerControls"/>
    </lcf76f155ced4ddcb4097134ff3c332f>
    <MigrationWizIdDocumentLibraryPermissions xmlns="6ee98f41-a178-4933-bc91-9575cba1a2c1" xsi:nil="true"/>
    <MigrationWizIdVersion xmlns="6ee98f41-a178-4933-bc91-9575cba1a2c1" xsi:nil="true"/>
    <MigrationWizIdPermissions xmlns="6ee98f41-a178-4933-bc91-9575cba1a2c1" xsi:nil="true"/>
    <MigrationWizIdSecurityGroups xmlns="6ee98f41-a178-4933-bc91-9575cba1a2c1" xsi:nil="true"/>
    <MigrationWizIdPermissionLevels xmlns="6ee98f41-a178-4933-bc91-9575cba1a2c1" xsi:nil="true"/>
  </documentManagement>
</p:properties>
</file>

<file path=customXml/itemProps1.xml><?xml version="1.0" encoding="utf-8"?>
<ds:datastoreItem xmlns:ds="http://schemas.openxmlformats.org/officeDocument/2006/customXml" ds:itemID="{F58A27A1-286B-4E08-9641-4E9D41BF9002}"/>
</file>

<file path=customXml/itemProps2.xml><?xml version="1.0" encoding="utf-8"?>
<ds:datastoreItem xmlns:ds="http://schemas.openxmlformats.org/officeDocument/2006/customXml" ds:itemID="{171DCFA5-B1F7-449C-A9A5-CFAED7B5E6E7}"/>
</file>

<file path=customXml/itemProps3.xml><?xml version="1.0" encoding="utf-8"?>
<ds:datastoreItem xmlns:ds="http://schemas.openxmlformats.org/officeDocument/2006/customXml" ds:itemID="{F977551C-447F-428C-9419-16605E8C293A}"/>
</file>

<file path=docProps/app.xml><?xml version="1.0" encoding="utf-8"?>
<Properties xmlns="http://schemas.openxmlformats.org/officeDocument/2006/extended-properties" xmlns:vt="http://schemas.openxmlformats.org/officeDocument/2006/docPropsVTypes">
  <TotalTime>3121</TotalTime>
  <Words>262</Words>
  <Application>Microsoft Office PowerPoint</Application>
  <PresentationFormat>Letter Paper (8.5x11 in)</PresentationFormat>
  <Paragraphs>54</Paragraphs>
  <Slides>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Times New Roman</vt:lpstr>
      <vt:lpstr>Office Theme</vt:lpstr>
      <vt:lpstr> Service Update #23-0131</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 Maggiolino</dc:creator>
  <cp:lastModifiedBy>John Johnston</cp:lastModifiedBy>
  <cp:revision>82</cp:revision>
  <dcterms:created xsi:type="dcterms:W3CDTF">2015-10-07T13:47:43Z</dcterms:created>
  <dcterms:modified xsi:type="dcterms:W3CDTF">2023-01-31T13:28:25Z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0x0101007955F8D7A656304F8D7C261D54F5FAF5</vt:lpwstr>
  </property>
</Properties>
</file>