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63" r:id="rId3"/>
  </p:sldIdLst>
  <p:sldSz cx="6858000" cy="9144000" type="letter"/>
  <p:notesSz cx="6858000" cy="9144000"/>
  <p:defaultTextStyle>
    <a:defPPr>
      <a:defRPr lang="en-US"/>
    </a:defPPr>
    <a:lvl1pPr marL="0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0291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0583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30874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41165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51456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61748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72039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82330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AA00CF-7D14-4BF3-BE03-E8D4BDC4AB25}" v="11" dt="2023-04-25T15:51:19.0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37"/>
  </p:normalViewPr>
  <p:slideViewPr>
    <p:cSldViewPr snapToGrid="0" snapToObjects="1">
      <p:cViewPr varScale="1">
        <p:scale>
          <a:sx n="51" d="100"/>
          <a:sy n="51" d="100"/>
        </p:scale>
        <p:origin x="241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Johnston" userId="83f87ad2-7f60-4aca-8bea-4ecd60af5197" providerId="ADAL" clId="{86AA00CF-7D14-4BF3-BE03-E8D4BDC4AB25}"/>
    <pc:docChg chg="custSel addSld delSld modSld">
      <pc:chgData name="John Johnston" userId="83f87ad2-7f60-4aca-8bea-4ecd60af5197" providerId="ADAL" clId="{86AA00CF-7D14-4BF3-BE03-E8D4BDC4AB25}" dt="2023-04-25T15:53:07.843" v="1490" actId="20577"/>
      <pc:docMkLst>
        <pc:docMk/>
      </pc:docMkLst>
      <pc:sldChg chg="addSp delSp modSp mod">
        <pc:chgData name="John Johnston" userId="83f87ad2-7f60-4aca-8bea-4ecd60af5197" providerId="ADAL" clId="{86AA00CF-7D14-4BF3-BE03-E8D4BDC4AB25}" dt="2023-04-25T15:46:21.076" v="1440" actId="33524"/>
        <pc:sldMkLst>
          <pc:docMk/>
          <pc:sldMk cId="348455383" sldId="256"/>
        </pc:sldMkLst>
        <pc:spChg chg="del">
          <ac:chgData name="John Johnston" userId="83f87ad2-7f60-4aca-8bea-4ecd60af5197" providerId="ADAL" clId="{86AA00CF-7D14-4BF3-BE03-E8D4BDC4AB25}" dt="2023-04-24T20:27:46.321" v="60" actId="21"/>
          <ac:spMkLst>
            <pc:docMk/>
            <pc:sldMk cId="348455383" sldId="256"/>
            <ac:spMk id="4" creationId="{00000000-0000-0000-0000-000000000000}"/>
          </ac:spMkLst>
        </pc:spChg>
        <pc:spChg chg="mod">
          <ac:chgData name="John Johnston" userId="83f87ad2-7f60-4aca-8bea-4ecd60af5197" providerId="ADAL" clId="{86AA00CF-7D14-4BF3-BE03-E8D4BDC4AB25}" dt="2023-04-25T14:52:01.966" v="1245" actId="1076"/>
          <ac:spMkLst>
            <pc:docMk/>
            <pc:sldMk cId="348455383" sldId="256"/>
            <ac:spMk id="5" creationId="{51216C31-CF30-079B-9326-718FA6DE3A5E}"/>
          </ac:spMkLst>
        </pc:spChg>
        <pc:spChg chg="mod">
          <ac:chgData name="John Johnston" userId="83f87ad2-7f60-4aca-8bea-4ecd60af5197" providerId="ADAL" clId="{86AA00CF-7D14-4BF3-BE03-E8D4BDC4AB25}" dt="2023-04-25T15:46:21.076" v="1440" actId="33524"/>
          <ac:spMkLst>
            <pc:docMk/>
            <pc:sldMk cId="348455383" sldId="256"/>
            <ac:spMk id="11" creationId="{00000000-0000-0000-0000-000000000000}"/>
          </ac:spMkLst>
        </pc:spChg>
        <pc:spChg chg="mod">
          <ac:chgData name="John Johnston" userId="83f87ad2-7f60-4aca-8bea-4ecd60af5197" providerId="ADAL" clId="{86AA00CF-7D14-4BF3-BE03-E8D4BDC4AB25}" dt="2023-04-25T14:55:18.195" v="1322" actId="122"/>
          <ac:spMkLst>
            <pc:docMk/>
            <pc:sldMk cId="348455383" sldId="256"/>
            <ac:spMk id="12" creationId="{00000000-0000-0000-0000-000000000000}"/>
          </ac:spMkLst>
        </pc:spChg>
        <pc:spChg chg="mod">
          <ac:chgData name="John Johnston" userId="83f87ad2-7f60-4aca-8bea-4ecd60af5197" providerId="ADAL" clId="{86AA00CF-7D14-4BF3-BE03-E8D4BDC4AB25}" dt="2023-04-25T14:52:17.415" v="1246" actId="255"/>
          <ac:spMkLst>
            <pc:docMk/>
            <pc:sldMk cId="348455383" sldId="256"/>
            <ac:spMk id="13" creationId="{00000000-0000-0000-0000-000000000000}"/>
          </ac:spMkLst>
        </pc:spChg>
        <pc:picChg chg="add mod">
          <ac:chgData name="John Johnston" userId="83f87ad2-7f60-4aca-8bea-4ecd60af5197" providerId="ADAL" clId="{86AA00CF-7D14-4BF3-BE03-E8D4BDC4AB25}" dt="2023-04-24T20:27:58.206" v="65" actId="1076"/>
          <ac:picMkLst>
            <pc:docMk/>
            <pc:sldMk cId="348455383" sldId="256"/>
            <ac:picMk id="1026" creationId="{A50C183C-EE54-BCCB-E1F0-036A34FAC34B}"/>
          </ac:picMkLst>
        </pc:picChg>
      </pc:sldChg>
      <pc:sldChg chg="del">
        <pc:chgData name="John Johnston" userId="83f87ad2-7f60-4aca-8bea-4ecd60af5197" providerId="ADAL" clId="{86AA00CF-7D14-4BF3-BE03-E8D4BDC4AB25}" dt="2023-04-24T20:39:51.144" v="925" actId="2696"/>
        <pc:sldMkLst>
          <pc:docMk/>
          <pc:sldMk cId="1201406812" sldId="257"/>
        </pc:sldMkLst>
      </pc:sldChg>
      <pc:sldChg chg="del">
        <pc:chgData name="John Johnston" userId="83f87ad2-7f60-4aca-8bea-4ecd60af5197" providerId="ADAL" clId="{86AA00CF-7D14-4BF3-BE03-E8D4BDC4AB25}" dt="2023-04-24T20:40:01.224" v="927" actId="2696"/>
        <pc:sldMkLst>
          <pc:docMk/>
          <pc:sldMk cId="1150574195" sldId="258"/>
        </pc:sldMkLst>
      </pc:sldChg>
      <pc:sldChg chg="del">
        <pc:chgData name="John Johnston" userId="83f87ad2-7f60-4aca-8bea-4ecd60af5197" providerId="ADAL" clId="{86AA00CF-7D14-4BF3-BE03-E8D4BDC4AB25}" dt="2023-04-24T20:39:54.375" v="926" actId="2696"/>
        <pc:sldMkLst>
          <pc:docMk/>
          <pc:sldMk cId="2677227087" sldId="260"/>
        </pc:sldMkLst>
      </pc:sldChg>
      <pc:sldChg chg="modSp del mod">
        <pc:chgData name="John Johnston" userId="83f87ad2-7f60-4aca-8bea-4ecd60af5197" providerId="ADAL" clId="{86AA00CF-7D14-4BF3-BE03-E8D4BDC4AB25}" dt="2023-04-24T20:52:54.098" v="1203" actId="2696"/>
        <pc:sldMkLst>
          <pc:docMk/>
          <pc:sldMk cId="2808726547" sldId="261"/>
        </pc:sldMkLst>
        <pc:spChg chg="mod">
          <ac:chgData name="John Johnston" userId="83f87ad2-7f60-4aca-8bea-4ecd60af5197" providerId="ADAL" clId="{86AA00CF-7D14-4BF3-BE03-E8D4BDC4AB25}" dt="2023-04-24T20:48:08.024" v="1147" actId="20577"/>
          <ac:spMkLst>
            <pc:docMk/>
            <pc:sldMk cId="2808726547" sldId="261"/>
            <ac:spMk id="10" creationId="{A9BEBF50-1350-2446-925A-E3330DF1678E}"/>
          </ac:spMkLst>
        </pc:spChg>
        <pc:spChg chg="mod">
          <ac:chgData name="John Johnston" userId="83f87ad2-7f60-4aca-8bea-4ecd60af5197" providerId="ADAL" clId="{86AA00CF-7D14-4BF3-BE03-E8D4BDC4AB25}" dt="2023-04-24T20:49:17.026" v="1199" actId="20577"/>
          <ac:spMkLst>
            <pc:docMk/>
            <pc:sldMk cId="2808726547" sldId="261"/>
            <ac:spMk id="11" creationId="{93847C2B-32BD-874F-8796-C91939435287}"/>
          </ac:spMkLst>
        </pc:spChg>
        <pc:spChg chg="mod">
          <ac:chgData name="John Johnston" userId="83f87ad2-7f60-4aca-8bea-4ecd60af5197" providerId="ADAL" clId="{86AA00CF-7D14-4BF3-BE03-E8D4BDC4AB25}" dt="2023-04-24T20:42:31.233" v="975" actId="20577"/>
          <ac:spMkLst>
            <pc:docMk/>
            <pc:sldMk cId="2808726547" sldId="261"/>
            <ac:spMk id="13" creationId="{C4B0E39D-309D-B748-81F9-63DF5C205393}"/>
          </ac:spMkLst>
        </pc:spChg>
      </pc:sldChg>
      <pc:sldChg chg="add del">
        <pc:chgData name="John Johnston" userId="83f87ad2-7f60-4aca-8bea-4ecd60af5197" providerId="ADAL" clId="{86AA00CF-7D14-4BF3-BE03-E8D4BDC4AB25}" dt="2023-04-24T20:52:50.366" v="1202" actId="2696"/>
        <pc:sldMkLst>
          <pc:docMk/>
          <pc:sldMk cId="4136856461" sldId="262"/>
        </pc:sldMkLst>
      </pc:sldChg>
      <pc:sldChg chg="addSp delSp modSp add mod">
        <pc:chgData name="John Johnston" userId="83f87ad2-7f60-4aca-8bea-4ecd60af5197" providerId="ADAL" clId="{86AA00CF-7D14-4BF3-BE03-E8D4BDC4AB25}" dt="2023-04-25T15:53:07.843" v="1490" actId="20577"/>
        <pc:sldMkLst>
          <pc:docMk/>
          <pc:sldMk cId="3644555187" sldId="263"/>
        </pc:sldMkLst>
        <pc:spChg chg="add mod">
          <ac:chgData name="John Johnston" userId="83f87ad2-7f60-4aca-8bea-4ecd60af5197" providerId="ADAL" clId="{86AA00CF-7D14-4BF3-BE03-E8D4BDC4AB25}" dt="2023-04-25T15:51:31.821" v="1451" actId="207"/>
          <ac:spMkLst>
            <pc:docMk/>
            <pc:sldMk cId="3644555187" sldId="263"/>
            <ac:spMk id="2" creationId="{7B343525-9733-5E41-53DB-B83A63E3B86D}"/>
          </ac:spMkLst>
        </pc:spChg>
        <pc:spChg chg="add mod">
          <ac:chgData name="John Johnston" userId="83f87ad2-7f60-4aca-8bea-4ecd60af5197" providerId="ADAL" clId="{86AA00CF-7D14-4BF3-BE03-E8D4BDC4AB25}" dt="2023-04-25T15:52:53.990" v="1474" actId="20577"/>
          <ac:spMkLst>
            <pc:docMk/>
            <pc:sldMk cId="3644555187" sldId="263"/>
            <ac:spMk id="4" creationId="{ED134B28-1820-C80E-FCFE-16B16761B58B}"/>
          </ac:spMkLst>
        </pc:spChg>
        <pc:spChg chg="add mod">
          <ac:chgData name="John Johnston" userId="83f87ad2-7f60-4aca-8bea-4ecd60af5197" providerId="ADAL" clId="{86AA00CF-7D14-4BF3-BE03-E8D4BDC4AB25}" dt="2023-04-25T15:53:07.843" v="1490" actId="20577"/>
          <ac:spMkLst>
            <pc:docMk/>
            <pc:sldMk cId="3644555187" sldId="263"/>
            <ac:spMk id="5" creationId="{2D1E3487-C3A3-27EA-8816-7666AD0BFA2F}"/>
          </ac:spMkLst>
        </pc:spChg>
        <pc:spChg chg="del">
          <ac:chgData name="John Johnston" userId="83f87ad2-7f60-4aca-8bea-4ecd60af5197" providerId="ADAL" clId="{86AA00CF-7D14-4BF3-BE03-E8D4BDC4AB25}" dt="2023-04-25T15:48:55.334" v="1442" actId="21"/>
          <ac:spMkLst>
            <pc:docMk/>
            <pc:sldMk cId="3644555187" sldId="263"/>
            <ac:spMk id="10" creationId="{A9BEBF50-1350-2446-925A-E3330DF1678E}"/>
          </ac:spMkLst>
        </pc:spChg>
        <pc:spChg chg="del">
          <ac:chgData name="John Johnston" userId="83f87ad2-7f60-4aca-8bea-4ecd60af5197" providerId="ADAL" clId="{86AA00CF-7D14-4BF3-BE03-E8D4BDC4AB25}" dt="2023-04-25T15:49:59.574" v="1443" actId="21"/>
          <ac:spMkLst>
            <pc:docMk/>
            <pc:sldMk cId="3644555187" sldId="263"/>
            <ac:spMk id="11" creationId="{93847C2B-32BD-874F-8796-C91939435287}"/>
          </ac:spMkLst>
        </pc:spChg>
        <pc:spChg chg="del">
          <ac:chgData name="John Johnston" userId="83f87ad2-7f60-4aca-8bea-4ecd60af5197" providerId="ADAL" clId="{86AA00CF-7D14-4BF3-BE03-E8D4BDC4AB25}" dt="2023-04-25T15:50:03.942" v="1444" actId="21"/>
          <ac:spMkLst>
            <pc:docMk/>
            <pc:sldMk cId="3644555187" sldId="263"/>
            <ac:spMk id="13" creationId="{C4B0E39D-309D-B748-81F9-63DF5C205393}"/>
          </ac:spMkLst>
        </pc:spChg>
        <pc:spChg chg="del">
          <ac:chgData name="John Johnston" userId="83f87ad2-7f60-4aca-8bea-4ecd60af5197" providerId="ADAL" clId="{86AA00CF-7D14-4BF3-BE03-E8D4BDC4AB25}" dt="2023-04-25T15:48:49.173" v="1441" actId="21"/>
          <ac:spMkLst>
            <pc:docMk/>
            <pc:sldMk cId="3644555187" sldId="263"/>
            <ac:spMk id="15" creationId="{53893356-8892-7A41-A513-1A7EF6BBDC1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C383F-51E1-3D4F-B4B0-3917E0347180}" type="datetimeFigureOut">
              <a:rPr lang="en-US" smtClean="0"/>
              <a:t>4/25/2023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B4757C-0BA5-EC4C-B2BD-8AEB508D7B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0450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0BDDD-B561-7543-BC21-7B3E9B5D8538}" type="datetimeFigureOut">
              <a:rPr lang="en-US" smtClean="0"/>
              <a:t>4/25/2023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854713-6AB7-CA4B-8619-5D14F8BCFE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0640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0291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0583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30874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41165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51456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61748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72039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82330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hyperlink" Target="https://www.facebook.com/New-York-Bus-Sales-LLC-280877326166/timeline/" TargetMode="External"/><Relationship Id="rId7" Type="http://schemas.openxmlformats.org/officeDocument/2006/relationships/hyperlink" Target="https://twitter.com/nybussales" TargetMode="External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jpg"/><Relationship Id="rId5" Type="http://schemas.openxmlformats.org/officeDocument/2006/relationships/hyperlink" Target="https://instagram.com/newyorkbussales/" TargetMode="External"/><Relationship Id="rId10" Type="http://schemas.openxmlformats.org/officeDocument/2006/relationships/hyperlink" Target="http://www.nyhma.org/viewforum.php?f=2&amp;start=0" TargetMode="External"/><Relationship Id="rId4" Type="http://schemas.openxmlformats.org/officeDocument/2006/relationships/image" Target="../media/image2.jpg"/><Relationship Id="rId9" Type="http://schemas.openxmlformats.org/officeDocument/2006/relationships/hyperlink" Target="http://newyorkbussales.com/" TargetMode="Externa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hyperlink" Target="http://newyorkbussales.com/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4.jpg"/><Relationship Id="rId2" Type="http://schemas.openxmlformats.org/officeDocument/2006/relationships/hyperlink" Target="https://www.facebook.com/New-York-Bus-Sales-LLC-280877326166/timeline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twitter.com/nybussales" TargetMode="External"/><Relationship Id="rId5" Type="http://schemas.openxmlformats.org/officeDocument/2006/relationships/image" Target="../media/image3.jpg"/><Relationship Id="rId4" Type="http://schemas.openxmlformats.org/officeDocument/2006/relationships/hyperlink" Target="https://instagram.com/newyorkbussales/" TargetMode="External"/><Relationship Id="rId9" Type="http://schemas.openxmlformats.org/officeDocument/2006/relationships/hyperlink" Target="http://www.nyhma.org/viewforum.php?f=2&amp;start=0" TargetMode="Externa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hyperlink" Target="http://newyorkbussales.com/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4.jpg"/><Relationship Id="rId2" Type="http://schemas.openxmlformats.org/officeDocument/2006/relationships/hyperlink" Target="https://www.facebook.com/New-York-Bus-Sales-LLC-280877326166/timeline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twitter.com/nybussales" TargetMode="External"/><Relationship Id="rId5" Type="http://schemas.openxmlformats.org/officeDocument/2006/relationships/image" Target="../media/image3.jpg"/><Relationship Id="rId4" Type="http://schemas.openxmlformats.org/officeDocument/2006/relationships/hyperlink" Target="https://instagram.com/newyorkbussales/" TargetMode="External"/><Relationship Id="rId9" Type="http://schemas.openxmlformats.org/officeDocument/2006/relationships/hyperlink" Target="http://www.nyhma.org/viewforum.php?f=2&amp;start=0" TargetMode="Externa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hyperlink" Target="http://newyorkbussales.com/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4.jpg"/><Relationship Id="rId2" Type="http://schemas.openxmlformats.org/officeDocument/2006/relationships/hyperlink" Target="https://www.facebook.com/New-York-Bus-Sales-LLC-280877326166/timeline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twitter.com/nybussales" TargetMode="External"/><Relationship Id="rId5" Type="http://schemas.openxmlformats.org/officeDocument/2006/relationships/image" Target="../media/image3.jpg"/><Relationship Id="rId4" Type="http://schemas.openxmlformats.org/officeDocument/2006/relationships/hyperlink" Target="https://instagram.com/newyorkbussales/" TargetMode="External"/><Relationship Id="rId9" Type="http://schemas.openxmlformats.org/officeDocument/2006/relationships/hyperlink" Target="http://www.nyhma.org/viewforum.php?f=2&amp;start=0" TargetMode="Externa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hyperlink" Target="http://newyorkbussales.com/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4.jpg"/><Relationship Id="rId2" Type="http://schemas.openxmlformats.org/officeDocument/2006/relationships/hyperlink" Target="https://www.facebook.com/New-York-Bus-Sales-LLC-280877326166/timeline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twitter.com/nybussales" TargetMode="External"/><Relationship Id="rId5" Type="http://schemas.openxmlformats.org/officeDocument/2006/relationships/image" Target="../media/image3.jpg"/><Relationship Id="rId4" Type="http://schemas.openxmlformats.org/officeDocument/2006/relationships/hyperlink" Target="https://instagram.com/newyorkbussales/" TargetMode="External"/><Relationship Id="rId9" Type="http://schemas.openxmlformats.org/officeDocument/2006/relationships/hyperlink" Target="http://www.nyhma.org/viewforum.php?f=2&amp;start=0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342900" y="3825183"/>
            <a:ext cx="6172200" cy="339725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TITLE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23757" y="8570197"/>
            <a:ext cx="1600200" cy="295656"/>
          </a:xfrm>
        </p:spPr>
        <p:txBody>
          <a:bodyPr/>
          <a:lstStyle>
            <a:lvl1pPr>
              <a:defRPr sz="900"/>
            </a:lvl1pPr>
          </a:lstStyle>
          <a:p>
            <a:fld id="{C554EB52-A39F-1E42-ACC2-3A5CA4B651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49879"/>
            <a:ext cx="6858000" cy="78212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2032000"/>
            <a:ext cx="6858000" cy="84667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342900" y="1656936"/>
            <a:ext cx="6172200" cy="233247"/>
          </a:xfrm>
        </p:spPr>
        <p:txBody>
          <a:bodyPr>
            <a:normAutofit/>
          </a:bodyPr>
          <a:lstStyle>
            <a:lvl1pPr>
              <a:defRPr sz="1600" b="1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7595810"/>
            <a:ext cx="6857999" cy="592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 descr="header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8"/>
            <a:ext cx="6854952" cy="1255776"/>
          </a:xfrm>
          <a:prstGeom prst="rect">
            <a:avLst/>
          </a:prstGeom>
        </p:spPr>
      </p:pic>
      <p:pic>
        <p:nvPicPr>
          <p:cNvPr id="18" name="Picture 17" descr="facebook.jpg">
            <a:hlinkClick r:id="rId3"/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8570197"/>
            <a:ext cx="323088" cy="295656"/>
          </a:xfrm>
          <a:prstGeom prst="rect">
            <a:avLst/>
          </a:prstGeom>
        </p:spPr>
      </p:pic>
      <p:pic>
        <p:nvPicPr>
          <p:cNvPr id="19" name="Picture 18" descr="instagram.jpg">
            <a:hlinkClick r:id="rId5"/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88" y="8570197"/>
            <a:ext cx="323088" cy="295656"/>
          </a:xfrm>
          <a:prstGeom prst="rect">
            <a:avLst/>
          </a:prstGeom>
        </p:spPr>
      </p:pic>
      <p:pic>
        <p:nvPicPr>
          <p:cNvPr id="20" name="Picture 19" descr="twitter.jpg">
            <a:hlinkClick r:id="rId7"/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76" y="8570197"/>
            <a:ext cx="323088" cy="295656"/>
          </a:xfrm>
          <a:prstGeom prst="rect">
            <a:avLst/>
          </a:prstGeom>
        </p:spPr>
      </p:pic>
      <p:sp>
        <p:nvSpPr>
          <p:cNvPr id="21" name="TextBox 20"/>
          <p:cNvSpPr txBox="1"/>
          <p:nvPr userDrawn="1"/>
        </p:nvSpPr>
        <p:spPr>
          <a:xfrm>
            <a:off x="1959429" y="8626400"/>
            <a:ext cx="29391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</a:rPr>
              <a:t>©2015 New York Bus Sales. All rights reserved.</a:t>
            </a:r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3"/>
          </p:nvPr>
        </p:nvSpPr>
        <p:spPr>
          <a:xfrm>
            <a:off x="342900" y="2262188"/>
            <a:ext cx="6172200" cy="139065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4"/>
          </p:nvPr>
        </p:nvSpPr>
        <p:spPr>
          <a:xfrm>
            <a:off x="342900" y="4330700"/>
            <a:ext cx="6172200" cy="3095625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2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9" name="TextBox 28"/>
          <p:cNvSpPr txBox="1"/>
          <p:nvPr userDrawn="1"/>
        </p:nvSpPr>
        <p:spPr>
          <a:xfrm>
            <a:off x="342900" y="7698293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FFFFFF"/>
                </a:solidFill>
              </a:rPr>
              <a:t>ALL of our Service Updates can be found on the </a:t>
            </a:r>
            <a:r>
              <a:rPr lang="en-US" sz="1000" u="sng" dirty="0">
                <a:solidFill>
                  <a:srgbClr val="FFFFFF"/>
                </a:solidFill>
                <a:hlinkClick r:id="rId9"/>
              </a:rPr>
              <a:t>New York Bus Sales website</a:t>
            </a:r>
            <a:endParaRPr lang="en-US" sz="1000" u="sng" dirty="0">
              <a:solidFill>
                <a:srgbClr val="FFFFFF"/>
              </a:solidFill>
            </a:endParaRPr>
          </a:p>
          <a:p>
            <a:pPr algn="ctr"/>
            <a:r>
              <a:rPr lang="en-US" sz="1000" dirty="0">
                <a:solidFill>
                  <a:srgbClr val="FFFFFF"/>
                </a:solidFill>
              </a:rPr>
              <a:t>Or at the </a:t>
            </a:r>
            <a:r>
              <a:rPr lang="en-US" sz="1000" dirty="0">
                <a:solidFill>
                  <a:srgbClr val="FFFFFF"/>
                </a:solidFill>
                <a:hlinkClick r:id="rId10"/>
              </a:rPr>
              <a:t>New York Head Mechanic website 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42900" y="1262063"/>
            <a:ext cx="6172200" cy="395287"/>
          </a:xfrm>
        </p:spPr>
        <p:txBody>
          <a:bodyPr>
            <a:normAutofit/>
          </a:bodyPr>
          <a:lstStyle>
            <a:lvl1pPr marL="0" indent="0" algn="ctr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SUBJECT OF EMAIL</a:t>
            </a:r>
          </a:p>
        </p:txBody>
      </p:sp>
    </p:spTree>
    <p:extLst>
      <p:ext uri="{BB962C8B-B14F-4D97-AF65-F5344CB8AC3E}">
        <p14:creationId xmlns:p14="http://schemas.microsoft.com/office/powerpoint/2010/main" val="419648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cle P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495981" y="458938"/>
            <a:ext cx="2805113" cy="2286680"/>
          </a:xfrm>
        </p:spPr>
        <p:txBody>
          <a:bodyPr>
            <a:normAutofit/>
          </a:bodyPr>
          <a:lstStyle>
            <a:lvl1pPr>
              <a:defRPr sz="1400">
                <a:solidFill>
                  <a:srgbClr val="80807D"/>
                </a:solidFill>
              </a:defRPr>
            </a:lvl1pPr>
            <a:lvl2pPr>
              <a:defRPr sz="1400">
                <a:solidFill>
                  <a:srgbClr val="80807D"/>
                </a:solidFill>
              </a:defRPr>
            </a:lvl2pPr>
            <a:lvl3pPr>
              <a:defRPr sz="1400">
                <a:solidFill>
                  <a:srgbClr val="80807D"/>
                </a:solidFill>
              </a:defRPr>
            </a:lvl3pPr>
            <a:lvl4pPr>
              <a:defRPr sz="1400">
                <a:solidFill>
                  <a:srgbClr val="80807D"/>
                </a:solidFill>
              </a:defRPr>
            </a:lvl4pPr>
            <a:lvl5pPr>
              <a:defRPr sz="1400">
                <a:solidFill>
                  <a:srgbClr val="80807D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3664857" y="458938"/>
            <a:ext cx="2850243" cy="228668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23757" y="8570197"/>
            <a:ext cx="1600200" cy="295656"/>
          </a:xfrm>
        </p:spPr>
        <p:txBody>
          <a:bodyPr/>
          <a:lstStyle>
            <a:lvl1pPr>
              <a:defRPr sz="900"/>
            </a:lvl1pPr>
          </a:lstStyle>
          <a:p>
            <a:fld id="{C554EB52-A39F-1E42-ACC2-3A5CA4B651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7595810"/>
            <a:ext cx="6857999" cy="592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 descr="facebook.jpg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8570197"/>
            <a:ext cx="323088" cy="295656"/>
          </a:xfrm>
          <a:prstGeom prst="rect">
            <a:avLst/>
          </a:prstGeom>
        </p:spPr>
      </p:pic>
      <p:pic>
        <p:nvPicPr>
          <p:cNvPr id="14" name="Picture 13" descr="instagram.jpg">
            <a:hlinkClick r:id="rId4"/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88" y="8570197"/>
            <a:ext cx="323088" cy="295656"/>
          </a:xfrm>
          <a:prstGeom prst="rect">
            <a:avLst/>
          </a:prstGeom>
        </p:spPr>
      </p:pic>
      <p:pic>
        <p:nvPicPr>
          <p:cNvPr id="15" name="Picture 14" descr="twitter.jpg">
            <a:hlinkClick r:id="rId6"/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76" y="8570197"/>
            <a:ext cx="323088" cy="295656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1959429" y="8626400"/>
            <a:ext cx="29391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</a:rPr>
              <a:t>©2015 New York Bus Sales. All rights reserved.</a:t>
            </a:r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5"/>
          </p:nvPr>
        </p:nvSpPr>
        <p:spPr>
          <a:xfrm>
            <a:off x="495981" y="3071968"/>
            <a:ext cx="5994400" cy="22860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9" name="Content Placeholder 7"/>
          <p:cNvSpPr>
            <a:spLocks noGrp="1"/>
          </p:cNvSpPr>
          <p:nvPr>
            <p:ph sz="quarter" idx="16"/>
          </p:nvPr>
        </p:nvSpPr>
        <p:spPr>
          <a:xfrm>
            <a:off x="495981" y="5497820"/>
            <a:ext cx="6019119" cy="1674660"/>
          </a:xfrm>
        </p:spPr>
        <p:txBody>
          <a:bodyPr>
            <a:normAutofit/>
          </a:bodyPr>
          <a:lstStyle>
            <a:lvl1pPr>
              <a:defRPr sz="1400">
                <a:solidFill>
                  <a:srgbClr val="80807D"/>
                </a:solidFill>
              </a:defRPr>
            </a:lvl1pPr>
            <a:lvl2pPr>
              <a:defRPr sz="1400">
                <a:solidFill>
                  <a:srgbClr val="80807D"/>
                </a:solidFill>
              </a:defRPr>
            </a:lvl2pPr>
            <a:lvl3pPr>
              <a:defRPr sz="1400">
                <a:solidFill>
                  <a:srgbClr val="80807D"/>
                </a:solidFill>
              </a:defRPr>
            </a:lvl3pPr>
            <a:lvl4pPr>
              <a:defRPr sz="1400">
                <a:solidFill>
                  <a:srgbClr val="80807D"/>
                </a:solidFill>
              </a:defRPr>
            </a:lvl4pPr>
            <a:lvl5pPr>
              <a:defRPr sz="1400">
                <a:solidFill>
                  <a:srgbClr val="80807D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342900" y="7698293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FFFFFF"/>
                </a:solidFill>
              </a:rPr>
              <a:t>ALL of our Service Updates can be found on the </a:t>
            </a:r>
            <a:r>
              <a:rPr lang="en-US" sz="1000" u="sng" dirty="0">
                <a:solidFill>
                  <a:srgbClr val="FFFFFF"/>
                </a:solidFill>
                <a:hlinkClick r:id="rId8"/>
              </a:rPr>
              <a:t>New York Bus Sales website</a:t>
            </a:r>
            <a:endParaRPr lang="en-US" sz="1000" u="sng" dirty="0">
              <a:solidFill>
                <a:srgbClr val="FFFFFF"/>
              </a:solidFill>
            </a:endParaRPr>
          </a:p>
          <a:p>
            <a:pPr algn="ctr"/>
            <a:r>
              <a:rPr lang="en-US" sz="1000" dirty="0">
                <a:solidFill>
                  <a:srgbClr val="FFFFFF"/>
                </a:solidFill>
              </a:rPr>
              <a:t>Or at the </a:t>
            </a:r>
            <a:r>
              <a:rPr lang="en-US" sz="1000" dirty="0">
                <a:solidFill>
                  <a:srgbClr val="FFFFFF"/>
                </a:solidFill>
                <a:hlinkClick r:id="rId9"/>
              </a:rPr>
              <a:t>New York Head Mechanic website </a:t>
            </a:r>
            <a:endParaRPr lang="en-US" sz="1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474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ticle P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3664857" y="458938"/>
            <a:ext cx="2850243" cy="228668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23757" y="8570197"/>
            <a:ext cx="1600200" cy="295656"/>
          </a:xfrm>
        </p:spPr>
        <p:txBody>
          <a:bodyPr/>
          <a:lstStyle>
            <a:lvl1pPr>
              <a:defRPr sz="900"/>
            </a:lvl1pPr>
          </a:lstStyle>
          <a:p>
            <a:fld id="{C554EB52-A39F-1E42-ACC2-3A5CA4B651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7595810"/>
            <a:ext cx="6857999" cy="592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 descr="facebook.jpg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8570197"/>
            <a:ext cx="323088" cy="295656"/>
          </a:xfrm>
          <a:prstGeom prst="rect">
            <a:avLst/>
          </a:prstGeom>
        </p:spPr>
      </p:pic>
      <p:pic>
        <p:nvPicPr>
          <p:cNvPr id="14" name="Picture 13" descr="instagram.jpg">
            <a:hlinkClick r:id="rId4"/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88" y="8570197"/>
            <a:ext cx="323088" cy="295656"/>
          </a:xfrm>
          <a:prstGeom prst="rect">
            <a:avLst/>
          </a:prstGeom>
        </p:spPr>
      </p:pic>
      <p:pic>
        <p:nvPicPr>
          <p:cNvPr id="15" name="Picture 14" descr="twitter.jpg">
            <a:hlinkClick r:id="rId6"/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76" y="8570197"/>
            <a:ext cx="323088" cy="295656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1959429" y="8626400"/>
            <a:ext cx="29391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</a:rPr>
              <a:t>©2015 New York Bus Sales. All rights reserved.</a:t>
            </a:r>
          </a:p>
        </p:txBody>
      </p:sp>
      <p:sp>
        <p:nvSpPr>
          <p:cNvPr id="19" name="Content Placeholder 7"/>
          <p:cNvSpPr>
            <a:spLocks noGrp="1"/>
          </p:cNvSpPr>
          <p:nvPr>
            <p:ph sz="quarter" idx="16"/>
          </p:nvPr>
        </p:nvSpPr>
        <p:spPr>
          <a:xfrm>
            <a:off x="495981" y="3006201"/>
            <a:ext cx="6019119" cy="1674660"/>
          </a:xfrm>
        </p:spPr>
        <p:txBody>
          <a:bodyPr>
            <a:normAutofit/>
          </a:bodyPr>
          <a:lstStyle>
            <a:lvl1pPr>
              <a:defRPr sz="1400">
                <a:solidFill>
                  <a:srgbClr val="80807D"/>
                </a:solidFill>
              </a:defRPr>
            </a:lvl1pPr>
            <a:lvl2pPr>
              <a:defRPr sz="1400">
                <a:solidFill>
                  <a:srgbClr val="80807D"/>
                </a:solidFill>
              </a:defRPr>
            </a:lvl2pPr>
            <a:lvl3pPr>
              <a:defRPr sz="1400">
                <a:solidFill>
                  <a:srgbClr val="80807D"/>
                </a:solidFill>
              </a:defRPr>
            </a:lvl3pPr>
            <a:lvl4pPr>
              <a:defRPr sz="1400">
                <a:solidFill>
                  <a:srgbClr val="80807D"/>
                </a:solidFill>
              </a:defRPr>
            </a:lvl4pPr>
            <a:lvl5pPr>
              <a:defRPr sz="1400">
                <a:solidFill>
                  <a:srgbClr val="80807D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>
            <a:off x="534307" y="458938"/>
            <a:ext cx="2850243" cy="228668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342900" y="7698293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FFFFFF"/>
                </a:solidFill>
              </a:rPr>
              <a:t>ALL of our Service Updates can be found on the </a:t>
            </a:r>
            <a:r>
              <a:rPr lang="en-US" sz="1000" u="sng" dirty="0">
                <a:solidFill>
                  <a:srgbClr val="FFFFFF"/>
                </a:solidFill>
                <a:hlinkClick r:id="rId8"/>
              </a:rPr>
              <a:t>New York Bus Sales website</a:t>
            </a:r>
            <a:endParaRPr lang="en-US" sz="1000" u="sng" dirty="0">
              <a:solidFill>
                <a:srgbClr val="FFFFFF"/>
              </a:solidFill>
            </a:endParaRPr>
          </a:p>
          <a:p>
            <a:pPr algn="ctr"/>
            <a:r>
              <a:rPr lang="en-US" sz="1000" dirty="0">
                <a:solidFill>
                  <a:srgbClr val="FFFFFF"/>
                </a:solidFill>
              </a:rPr>
              <a:t>Or at the </a:t>
            </a:r>
            <a:r>
              <a:rPr lang="en-US" sz="1000" dirty="0">
                <a:solidFill>
                  <a:srgbClr val="FFFFFF"/>
                </a:solidFill>
                <a:hlinkClick r:id="rId9"/>
              </a:rPr>
              <a:t>New York Head Mechanic website </a:t>
            </a:r>
            <a:endParaRPr lang="en-US" sz="1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006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23757" y="8570197"/>
            <a:ext cx="1600200" cy="295656"/>
          </a:xfrm>
        </p:spPr>
        <p:txBody>
          <a:bodyPr/>
          <a:lstStyle>
            <a:lvl1pPr>
              <a:defRPr sz="900"/>
            </a:lvl1pPr>
          </a:lstStyle>
          <a:p>
            <a:fld id="{C554EB52-A39F-1E42-ACC2-3A5CA4B651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7595810"/>
            <a:ext cx="6857999" cy="592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 descr="facebook.jpg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8570197"/>
            <a:ext cx="323088" cy="295656"/>
          </a:xfrm>
          <a:prstGeom prst="rect">
            <a:avLst/>
          </a:prstGeom>
        </p:spPr>
      </p:pic>
      <p:pic>
        <p:nvPicPr>
          <p:cNvPr id="14" name="Picture 13" descr="instagram.jpg">
            <a:hlinkClick r:id="rId4"/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88" y="8570197"/>
            <a:ext cx="323088" cy="295656"/>
          </a:xfrm>
          <a:prstGeom prst="rect">
            <a:avLst/>
          </a:prstGeom>
        </p:spPr>
      </p:pic>
      <p:pic>
        <p:nvPicPr>
          <p:cNvPr id="15" name="Picture 14" descr="twitter.jpg">
            <a:hlinkClick r:id="rId6"/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76" y="8570197"/>
            <a:ext cx="323088" cy="295656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1959429" y="8626400"/>
            <a:ext cx="29391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</a:rPr>
              <a:t>©2015 New York Bus Sales. All rights reserved.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342900" y="7698293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FFFFFF"/>
                </a:solidFill>
              </a:rPr>
              <a:t>ALL of our Service Updates can be found on the </a:t>
            </a:r>
            <a:r>
              <a:rPr lang="en-US" sz="1000" u="sng" dirty="0">
                <a:solidFill>
                  <a:srgbClr val="FFFFFF"/>
                </a:solidFill>
                <a:hlinkClick r:id="rId8"/>
              </a:rPr>
              <a:t>New York Bus Sales website</a:t>
            </a:r>
            <a:endParaRPr lang="en-US" sz="1000" u="sng" dirty="0">
              <a:solidFill>
                <a:srgbClr val="FFFFFF"/>
              </a:solidFill>
            </a:endParaRPr>
          </a:p>
          <a:p>
            <a:pPr algn="ctr"/>
            <a:r>
              <a:rPr lang="en-US" sz="1000" dirty="0">
                <a:solidFill>
                  <a:srgbClr val="FFFFFF"/>
                </a:solidFill>
              </a:rPr>
              <a:t>Or at the </a:t>
            </a:r>
            <a:r>
              <a:rPr lang="en-US" sz="1000" dirty="0">
                <a:solidFill>
                  <a:srgbClr val="FFFFFF"/>
                </a:solidFill>
                <a:hlinkClick r:id="rId9"/>
              </a:rPr>
              <a:t>New York Head Mechanic website </a:t>
            </a:r>
            <a:endParaRPr lang="en-US" sz="1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490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23757" y="8570197"/>
            <a:ext cx="1600200" cy="295656"/>
          </a:xfrm>
        </p:spPr>
        <p:txBody>
          <a:bodyPr/>
          <a:lstStyle>
            <a:lvl1pPr>
              <a:defRPr sz="900"/>
            </a:lvl1pPr>
          </a:lstStyle>
          <a:p>
            <a:fld id="{C554EB52-A39F-1E42-ACC2-3A5CA4B651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7595810"/>
            <a:ext cx="6857999" cy="592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 descr="facebook.jpg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8570197"/>
            <a:ext cx="323088" cy="295656"/>
          </a:xfrm>
          <a:prstGeom prst="rect">
            <a:avLst/>
          </a:prstGeom>
        </p:spPr>
      </p:pic>
      <p:pic>
        <p:nvPicPr>
          <p:cNvPr id="14" name="Picture 13" descr="instagram.jpg">
            <a:hlinkClick r:id="rId4"/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88" y="8570197"/>
            <a:ext cx="323088" cy="295656"/>
          </a:xfrm>
          <a:prstGeom prst="rect">
            <a:avLst/>
          </a:prstGeom>
        </p:spPr>
      </p:pic>
      <p:pic>
        <p:nvPicPr>
          <p:cNvPr id="15" name="Picture 14" descr="twitter.jpg">
            <a:hlinkClick r:id="rId6"/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76" y="8570197"/>
            <a:ext cx="323088" cy="295656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1959429" y="8626400"/>
            <a:ext cx="29391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</a:rPr>
              <a:t>©2015 New York Bus Sales. All rights reserved.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342900" y="7698293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FFFFFF"/>
                </a:solidFill>
              </a:rPr>
              <a:t>ALL of our Service Updates can be found on the </a:t>
            </a:r>
            <a:r>
              <a:rPr lang="en-US" sz="1000" u="sng" dirty="0">
                <a:solidFill>
                  <a:srgbClr val="FFFFFF"/>
                </a:solidFill>
                <a:hlinkClick r:id="rId8"/>
              </a:rPr>
              <a:t>New York Bus Sales website</a:t>
            </a:r>
            <a:endParaRPr lang="en-US" sz="1000" u="sng" dirty="0">
              <a:solidFill>
                <a:srgbClr val="FFFFFF"/>
              </a:solidFill>
            </a:endParaRPr>
          </a:p>
          <a:p>
            <a:pPr algn="ctr"/>
            <a:r>
              <a:rPr lang="en-US" sz="1000" dirty="0">
                <a:solidFill>
                  <a:srgbClr val="FFFFFF"/>
                </a:solidFill>
              </a:rPr>
              <a:t>Or at the </a:t>
            </a:r>
            <a:r>
              <a:rPr lang="en-US" sz="1000" dirty="0">
                <a:solidFill>
                  <a:srgbClr val="FFFFFF"/>
                </a:solidFill>
                <a:hlinkClick r:id="rId9"/>
              </a:rPr>
              <a:t>New York Head Mechanic website 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431515" y="1085011"/>
            <a:ext cx="6083585" cy="4266071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665163" y="1332332"/>
            <a:ext cx="5610225" cy="419100"/>
          </a:xfrm>
        </p:spPr>
        <p:txBody>
          <a:bodyPr>
            <a:noAutofit/>
          </a:bodyPr>
          <a:lstStyle>
            <a:lvl1pPr marL="0" indent="0" algn="ctr">
              <a:buNone/>
              <a:defRPr sz="1600" b="1">
                <a:solidFill>
                  <a:schemeClr val="accent2"/>
                </a:solidFill>
              </a:defRPr>
            </a:lvl1pPr>
            <a:lvl2pPr marL="410291" indent="0" algn="ctr">
              <a:buNone/>
              <a:defRPr sz="1600" b="1">
                <a:solidFill>
                  <a:schemeClr val="accent2"/>
                </a:solidFill>
              </a:defRPr>
            </a:lvl2pPr>
            <a:lvl3pPr marL="820582" indent="0" algn="ctr">
              <a:buNone/>
              <a:defRPr sz="1600" b="1">
                <a:solidFill>
                  <a:schemeClr val="accent2"/>
                </a:solidFill>
              </a:defRPr>
            </a:lvl3pPr>
            <a:lvl4pPr marL="1230873" indent="0" algn="ctr">
              <a:buNone/>
              <a:defRPr sz="1600" b="1">
                <a:solidFill>
                  <a:schemeClr val="accent2"/>
                </a:solidFill>
              </a:defRPr>
            </a:lvl4pPr>
            <a:lvl5pPr marL="1641165" indent="0" algn="ctr">
              <a:buNone/>
              <a:defRPr sz="16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3287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82058" tIns="41029" rIns="82058" bIns="4102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82058" tIns="41029" rIns="82058" bIns="4102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4"/>
          </a:xfrm>
          <a:prstGeom prst="rect">
            <a:avLst/>
          </a:prstGeom>
        </p:spPr>
        <p:txBody>
          <a:bodyPr vert="horz" lIns="82058" tIns="41029" rIns="82058" bIns="41029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8F550-E2BC-A143-8589-52F039787421}" type="datetime1">
              <a:rPr lang="en-US" smtClean="0"/>
              <a:t>4/25/2023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4"/>
          </a:xfrm>
          <a:prstGeom prst="rect">
            <a:avLst/>
          </a:prstGeom>
        </p:spPr>
        <p:txBody>
          <a:bodyPr vert="horz" lIns="82058" tIns="41029" rIns="82058" bIns="41029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4"/>
          </a:xfrm>
          <a:prstGeom prst="rect">
            <a:avLst/>
          </a:prstGeom>
        </p:spPr>
        <p:txBody>
          <a:bodyPr vert="horz" lIns="82058" tIns="41029" rIns="82058" bIns="41029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4EB52-A39F-1E42-ACC2-3A5CA4B651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757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2" r:id="rId5"/>
  </p:sldLayoutIdLst>
  <p:hf hdr="0" ftr="0"/>
  <p:txStyles>
    <p:titleStyle>
      <a:lvl1pPr algn="ctr" defTabSz="410291" rtl="0" eaLnBrk="1" latinLnBrk="0" hangingPunct="1"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7718" indent="-307718" algn="l" defTabSz="410291" rtl="0" eaLnBrk="1" latinLnBrk="0" hangingPunct="1">
        <a:spcBef>
          <a:spcPct val="20000"/>
        </a:spcBef>
        <a:buFont typeface="Arial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6723" indent="-256432" algn="l" defTabSz="410291" rtl="0" eaLnBrk="1" latinLnBrk="0" hangingPunct="1">
        <a:spcBef>
          <a:spcPct val="20000"/>
        </a:spcBef>
        <a:buFont typeface="Arial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5728" indent="-205146" algn="l" defTabSz="410291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019" indent="-205146" algn="l" defTabSz="410291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46311" indent="-205146" algn="l" defTabSz="410291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56602" indent="-205146" algn="l" defTabSz="410291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66893" indent="-205146" algn="l" defTabSz="410291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77185" indent="-205146" algn="l" defTabSz="410291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87476" indent="-205146" algn="l" defTabSz="410291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dgrant@nybussales.com" TargetMode="External"/><Relationship Id="rId13" Type="http://schemas.openxmlformats.org/officeDocument/2006/relationships/hyperlink" Target="mailto:gmcquade@newyorkbussales.com" TargetMode="External"/><Relationship Id="rId18" Type="http://schemas.openxmlformats.org/officeDocument/2006/relationships/hyperlink" Target="mailto:jmattner@#newyorkbussales.com" TargetMode="External"/><Relationship Id="rId3" Type="http://schemas.openxmlformats.org/officeDocument/2006/relationships/hyperlink" Target="mailto:dwallace@newyorkbussales.com" TargetMode="External"/><Relationship Id="rId21" Type="http://schemas.openxmlformats.org/officeDocument/2006/relationships/hyperlink" Target="mailto:jroeser@newyorkbussales.com" TargetMode="External"/><Relationship Id="rId7" Type="http://schemas.openxmlformats.org/officeDocument/2006/relationships/hyperlink" Target="mailto:ptucker@newyorkbussales.com" TargetMode="External"/><Relationship Id="rId12" Type="http://schemas.openxmlformats.org/officeDocument/2006/relationships/hyperlink" Target="mailto:mwoodman@newyorkbussales.com" TargetMode="External"/><Relationship Id="rId17" Type="http://schemas.openxmlformats.org/officeDocument/2006/relationships/hyperlink" Target="mailto:gmaniacek@newyorkbussales.com" TargetMode="External"/><Relationship Id="rId2" Type="http://schemas.openxmlformats.org/officeDocument/2006/relationships/hyperlink" Target="mailto:rhemund@newyorkbussales.com" TargetMode="External"/><Relationship Id="rId16" Type="http://schemas.openxmlformats.org/officeDocument/2006/relationships/hyperlink" Target="mailto:jlewin@newyorkbussales.com" TargetMode="External"/><Relationship Id="rId20" Type="http://schemas.openxmlformats.org/officeDocument/2006/relationships/hyperlink" Target="mailto:sconway@nybussales.com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jlewin@nybussales.com" TargetMode="External"/><Relationship Id="rId11" Type="http://schemas.openxmlformats.org/officeDocument/2006/relationships/hyperlink" Target="mailto:mmcdonald@newyorkbussales.com" TargetMode="External"/><Relationship Id="rId5" Type="http://schemas.openxmlformats.org/officeDocument/2006/relationships/hyperlink" Target="mailto:breith@newyorkbussales.com" TargetMode="External"/><Relationship Id="rId15" Type="http://schemas.openxmlformats.org/officeDocument/2006/relationships/hyperlink" Target="mailto:bcox@nybussales.com" TargetMode="External"/><Relationship Id="rId10" Type="http://schemas.openxmlformats.org/officeDocument/2006/relationships/hyperlink" Target="mailto:bshepard@newyorkbussales.com" TargetMode="External"/><Relationship Id="rId19" Type="http://schemas.openxmlformats.org/officeDocument/2006/relationships/hyperlink" Target="mailto:sconway@newyorkbussales.com" TargetMode="External"/><Relationship Id="rId4" Type="http://schemas.openxmlformats.org/officeDocument/2006/relationships/hyperlink" Target="mailto:blamaitis@newyorkbussales.com" TargetMode="External"/><Relationship Id="rId9" Type="http://schemas.openxmlformats.org/officeDocument/2006/relationships/hyperlink" Target="mailto:breiling@newyorkbussales.com" TargetMode="External"/><Relationship Id="rId14" Type="http://schemas.openxmlformats.org/officeDocument/2006/relationships/hyperlink" Target="mailto:tneveldine@newyorkbussales.com" TargetMode="External"/><Relationship Id="rId22" Type="http://schemas.openxmlformats.org/officeDocument/2006/relationships/hyperlink" Target="mailto:tcornwall@newyorkbussales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5"/>
          </p:nvPr>
        </p:nvSpPr>
        <p:spPr>
          <a:xfrm>
            <a:off x="179832" y="4313610"/>
            <a:ext cx="6498335" cy="418310"/>
          </a:xfrm>
        </p:spPr>
        <p:txBody>
          <a:bodyPr/>
          <a:lstStyle/>
          <a:p>
            <a:pPr algn="ctr"/>
            <a:r>
              <a:rPr lang="en-US" dirty="0"/>
              <a:t>When Replacing Rear Chambers, They MUST Be The Same Specification As The Unit Was Built With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4EB52-A39F-1E42-ACC2-3A5CA4B651D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1757" y="4926992"/>
            <a:ext cx="6172200" cy="2694406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Recently we have been told that certain suppliers are recommending that operators replace the 16/24 rear brake chambers with a 18/24 chamber on Blue Bird units equipped with the Bendix Air Disc brake system. </a:t>
            </a:r>
          </a:p>
          <a:p>
            <a:pPr marL="0" indent="0" algn="just">
              <a:buNone/>
            </a:pPr>
            <a:r>
              <a:rPr lang="en-US" dirty="0"/>
              <a:t>We have verified with Blue Bird that on their units they use the 16/24 chambers and will NOT certify units which have had a different model chamber installed.</a:t>
            </a:r>
          </a:p>
          <a:p>
            <a:pPr marL="0" indent="0" algn="just">
              <a:buNone/>
            </a:pPr>
            <a:r>
              <a:rPr lang="en-US" dirty="0"/>
              <a:t>We recommend anytime you are thinking of changing a part, even if believed to be an “upgrade”, with one which has a different specification that you verify through the manufacturer that the change has been certified…. AND you ask for documentation to be kept in the unit’s maintenance file. 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342900" y="1262063"/>
            <a:ext cx="6172200" cy="395287"/>
          </a:xfrm>
        </p:spPr>
        <p:txBody>
          <a:bodyPr>
            <a:noAutofit/>
          </a:bodyPr>
          <a:lstStyle/>
          <a:p>
            <a:r>
              <a:rPr lang="en-US" sz="1400" dirty="0"/>
              <a:t>Bendix Air Disc Rear Brake Chamber </a:t>
            </a:r>
          </a:p>
          <a:p>
            <a:r>
              <a:rPr lang="en-US" sz="1400" dirty="0"/>
              <a:t>Specifications on Blue Bird Units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1216C31-CF30-079B-9326-718FA6DE3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1740882"/>
            <a:ext cx="6172200" cy="233247"/>
          </a:xfrm>
        </p:spPr>
        <p:txBody>
          <a:bodyPr>
            <a:normAutofit fontScale="90000"/>
          </a:bodyPr>
          <a:lstStyle/>
          <a:p>
            <a:r>
              <a:rPr lang="en-US" dirty="0"/>
              <a:t>Parts Update #23-0424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50C183C-EE54-BCCB-E1F0-036A34FAC3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802" y="2138630"/>
            <a:ext cx="2096396" cy="2096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455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15C95D8-A3A3-B646-9A31-2F18F3F24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474464" y="8570197"/>
            <a:ext cx="2621280" cy="295656"/>
          </a:xfrm>
        </p:spPr>
        <p:txBody>
          <a:bodyPr/>
          <a:lstStyle/>
          <a:p>
            <a:pPr lvl="0" algn="ctr"/>
            <a:r>
              <a:rPr lang="en-US" b="1" dirty="0">
                <a:solidFill>
                  <a:srgbClr val="0B3588"/>
                </a:solidFill>
              </a:rPr>
              <a:t>Comments or Concerns:</a:t>
            </a:r>
          </a:p>
          <a:p>
            <a:pPr lvl="0" algn="ctr"/>
            <a:r>
              <a:rPr lang="en-US" dirty="0">
                <a:solidFill>
                  <a:srgbClr val="0B3588"/>
                </a:solidFill>
              </a:rPr>
              <a:t>John Johnston</a:t>
            </a:r>
          </a:p>
          <a:p>
            <a:pPr lvl="0" algn="ctr"/>
            <a:r>
              <a:rPr lang="en-US" dirty="0">
                <a:solidFill>
                  <a:srgbClr val="0B3588"/>
                </a:solidFill>
              </a:rPr>
              <a:t>jjohnston@newyorkbussales.com</a:t>
            </a:r>
          </a:p>
          <a:p>
            <a:pPr lvl="0" algn="ctr"/>
            <a:r>
              <a:rPr lang="en-US" dirty="0">
                <a:solidFill>
                  <a:srgbClr val="0B3588"/>
                </a:solidFill>
              </a:rPr>
              <a:t>Cell 315-263-0766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8A7783B-EB1B-8D44-BE11-0060E27E1D68}"/>
              </a:ext>
            </a:extLst>
          </p:cNvPr>
          <p:cNvSpPr/>
          <p:nvPr/>
        </p:nvSpPr>
        <p:spPr>
          <a:xfrm>
            <a:off x="357542" y="172528"/>
            <a:ext cx="6142918" cy="7348577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7B343525-9733-5E41-53DB-B83A63E3B86D}"/>
              </a:ext>
            </a:extLst>
          </p:cNvPr>
          <p:cNvSpPr txBox="1">
            <a:spLocks/>
          </p:cNvSpPr>
          <p:nvPr/>
        </p:nvSpPr>
        <p:spPr>
          <a:xfrm>
            <a:off x="357539" y="308242"/>
            <a:ext cx="6083585" cy="641143"/>
          </a:xfrm>
          <a:prstGeom prst="rect">
            <a:avLst/>
          </a:prstGeom>
        </p:spPr>
        <p:txBody>
          <a:bodyPr>
            <a:normAutofit/>
          </a:bodyPr>
          <a:lstStyle>
            <a:lvl1pPr marL="307718" indent="-307718" algn="l" defTabSz="410291" rtl="0" eaLnBrk="1" latinLnBrk="0" hangingPunct="1">
              <a:spcBef>
                <a:spcPct val="20000"/>
              </a:spcBef>
              <a:buFont typeface="Arial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723" indent="-256432" algn="l" defTabSz="410291" rtl="0" eaLnBrk="1" latinLnBrk="0" hangingPunct="1">
              <a:spcBef>
                <a:spcPct val="20000"/>
              </a:spcBef>
              <a:buFont typeface="Arial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5728" indent="-205146" algn="l" defTabSz="410291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019" indent="-205146" algn="l" defTabSz="410291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46311" indent="-205146" algn="l" defTabSz="410291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6602" indent="-205146" algn="l" defTabSz="410291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66893" indent="-205146" algn="l" defTabSz="410291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77185" indent="-205146" algn="l" defTabSz="410291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87476" indent="-205146" algn="l" defTabSz="410291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CONTACT OUR SERVICE OR PARTS DEPARTMENT WITH ANY QUESTIONS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134B28-1820-C80E-FCFE-16B16761B58B}"/>
              </a:ext>
            </a:extLst>
          </p:cNvPr>
          <p:cNvSpPr txBox="1"/>
          <p:nvPr/>
        </p:nvSpPr>
        <p:spPr>
          <a:xfrm>
            <a:off x="357537" y="696624"/>
            <a:ext cx="3191297" cy="6478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rgbClr val="0B3588"/>
                </a:solidFill>
              </a:rPr>
              <a:t>SERVICE</a:t>
            </a:r>
          </a:p>
          <a:p>
            <a:pPr algn="ctr"/>
            <a:endParaRPr lang="en-US" sz="1200" b="1" dirty="0">
              <a:solidFill>
                <a:srgbClr val="0B3588"/>
              </a:solidFill>
            </a:endParaRPr>
          </a:p>
          <a:p>
            <a:pPr algn="ctr"/>
            <a:r>
              <a:rPr lang="en-US" sz="1400" b="1" i="1" u="sng" dirty="0">
                <a:solidFill>
                  <a:srgbClr val="0B3588"/>
                </a:solidFill>
              </a:rPr>
              <a:t>Director of Service</a:t>
            </a:r>
          </a:p>
          <a:p>
            <a:pPr algn="ctr"/>
            <a:r>
              <a:rPr lang="en-US" sz="1400" dirty="0">
                <a:solidFill>
                  <a:srgbClr val="0B3588"/>
                </a:solidFill>
              </a:rPr>
              <a:t>Ryan Hemund</a:t>
            </a:r>
          </a:p>
          <a:p>
            <a:pPr algn="ctr"/>
            <a:r>
              <a:rPr lang="en-US" sz="1400" dirty="0">
                <a:solidFill>
                  <a:srgbClr val="0B3588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rhemund@newyorkbussales.com</a:t>
            </a:r>
            <a:r>
              <a:rPr lang="en-US" sz="1400" dirty="0">
                <a:solidFill>
                  <a:srgbClr val="0B3588"/>
                </a:solidFill>
              </a:rPr>
              <a:t> </a:t>
            </a:r>
          </a:p>
          <a:p>
            <a:pPr algn="ctr"/>
            <a:r>
              <a:rPr lang="en-US" sz="1400" dirty="0">
                <a:solidFill>
                  <a:srgbClr val="0B3588"/>
                </a:solidFill>
              </a:rPr>
              <a:t>CELL 315-561-9121</a:t>
            </a:r>
          </a:p>
          <a:p>
            <a:pPr algn="ctr"/>
            <a:endParaRPr lang="en-US" sz="800" dirty="0">
              <a:solidFill>
                <a:srgbClr val="0B3588"/>
              </a:solidFill>
            </a:endParaRPr>
          </a:p>
          <a:p>
            <a:pPr algn="ctr"/>
            <a:r>
              <a:rPr lang="fi-FI" sz="1400" b="1" dirty="0">
                <a:solidFill>
                  <a:srgbClr val="0B3588"/>
                </a:solidFill>
              </a:rPr>
              <a:t>Chittenango: 800-962-5768</a:t>
            </a:r>
          </a:p>
          <a:p>
            <a:pPr algn="ctr"/>
            <a:endParaRPr lang="fi-FI" sz="800" dirty="0">
              <a:solidFill>
                <a:srgbClr val="0B3588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Daryl Wallace</a:t>
            </a:r>
          </a:p>
          <a:p>
            <a:pPr algn="ctr"/>
            <a:r>
              <a:rPr lang="fi-FI" sz="1400" dirty="0">
                <a:solidFill>
                  <a:schemeClr val="accent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dwallace@newyorkbussales.com</a:t>
            </a:r>
            <a:endParaRPr lang="fi-FI" sz="1400" dirty="0">
              <a:solidFill>
                <a:schemeClr val="accent2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          Brian Lamaitis		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blamaitis@newyorkbussales.com</a:t>
            </a:r>
            <a:r>
              <a:rPr lang="fi-FI" sz="1400" dirty="0">
                <a:solidFill>
                  <a:srgbClr val="0B3588"/>
                </a:solidFill>
              </a:rPr>
              <a:t> 	</a:t>
            </a:r>
            <a:endParaRPr lang="fi-FI" sz="800" dirty="0">
              <a:solidFill>
                <a:srgbClr val="0B3588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Bob Reith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breith@newyorkbussales.com</a:t>
            </a:r>
            <a:endParaRPr lang="fi-FI" sz="800" dirty="0">
              <a:solidFill>
                <a:srgbClr val="0B3588"/>
              </a:solidFill>
              <a:hlinkClick r:id="rId6"/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    Phil Tucker	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ptucker@newyorkbussales.com</a:t>
            </a:r>
            <a:r>
              <a:rPr lang="fi-FI" sz="1400" dirty="0">
                <a:solidFill>
                  <a:srgbClr val="0B3588"/>
                </a:solidFill>
              </a:rPr>
              <a:t> 	</a:t>
            </a:r>
            <a:endParaRPr lang="fi-FI" sz="1400" dirty="0">
              <a:solidFill>
                <a:srgbClr val="0B3588"/>
              </a:solidFill>
              <a:hlinkClick r:id="rId8"/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 	</a:t>
            </a:r>
            <a:endParaRPr lang="fi-FI" sz="1400" b="1" dirty="0">
              <a:solidFill>
                <a:srgbClr val="0B3588"/>
              </a:solidFill>
            </a:endParaRPr>
          </a:p>
          <a:p>
            <a:pPr algn="ctr"/>
            <a:r>
              <a:rPr lang="fi-FI" sz="1400" b="1" dirty="0">
                <a:solidFill>
                  <a:srgbClr val="0B3588"/>
                </a:solidFill>
              </a:rPr>
              <a:t>Albany: 866-867-1100</a:t>
            </a:r>
          </a:p>
          <a:p>
            <a:pPr algn="ctr"/>
            <a:endParaRPr lang="fi-FI" sz="800" dirty="0">
              <a:solidFill>
                <a:srgbClr val="0B3588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Ben Reiling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breiling@newyorkbussales.com</a:t>
            </a:r>
            <a:endParaRPr lang="fi-FI" sz="1400" dirty="0">
              <a:solidFill>
                <a:srgbClr val="0B3588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 </a:t>
            </a:r>
          </a:p>
          <a:p>
            <a:pPr algn="ctr"/>
            <a:r>
              <a:rPr lang="sv-SE" sz="1400" b="1" dirty="0">
                <a:solidFill>
                  <a:srgbClr val="0B3588"/>
                </a:solidFill>
              </a:rPr>
              <a:t>Batavia: 800-463-3232</a:t>
            </a:r>
          </a:p>
          <a:p>
            <a:pPr algn="ctr"/>
            <a:endParaRPr lang="sv-SE" sz="800" dirty="0">
              <a:solidFill>
                <a:srgbClr val="0B3588"/>
              </a:solidFill>
            </a:endParaRPr>
          </a:p>
          <a:p>
            <a:pPr algn="ctr"/>
            <a:r>
              <a:rPr lang="sv-SE" sz="1400" dirty="0">
                <a:solidFill>
                  <a:srgbClr val="0B3588"/>
                </a:solidFill>
              </a:rPr>
              <a:t>Brandon Shepard</a:t>
            </a:r>
          </a:p>
          <a:p>
            <a:pPr algn="ctr"/>
            <a:r>
              <a:rPr lang="sv-SE" sz="1400" dirty="0">
                <a:solidFill>
                  <a:srgbClr val="0B358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bshepard@newyorkbussales.com</a:t>
            </a:r>
            <a:endParaRPr lang="sv-SE" sz="1400" dirty="0">
              <a:solidFill>
                <a:srgbClr val="0B3588"/>
              </a:solidFill>
            </a:endParaRPr>
          </a:p>
          <a:p>
            <a:pPr algn="ctr"/>
            <a:endParaRPr lang="sv-SE" sz="800" dirty="0">
              <a:solidFill>
                <a:srgbClr val="0B3588"/>
              </a:solidFill>
            </a:endParaRPr>
          </a:p>
          <a:p>
            <a:pPr algn="ctr"/>
            <a:r>
              <a:rPr lang="sv-SE" sz="1400" b="1" dirty="0">
                <a:solidFill>
                  <a:srgbClr val="0B3588"/>
                </a:solidFill>
              </a:rPr>
              <a:t>Middletown: 845-609-7070</a:t>
            </a:r>
          </a:p>
          <a:p>
            <a:pPr algn="ctr"/>
            <a:endParaRPr lang="sv-SE" sz="800" b="1" dirty="0">
              <a:solidFill>
                <a:srgbClr val="0B3588"/>
              </a:solidFill>
            </a:endParaRPr>
          </a:p>
          <a:p>
            <a:pPr algn="ctr"/>
            <a:r>
              <a:rPr lang="sv-SE" sz="1400" dirty="0">
                <a:solidFill>
                  <a:srgbClr val="0B3588"/>
                </a:solidFill>
              </a:rPr>
              <a:t>Moncia Mc Donald</a:t>
            </a:r>
          </a:p>
          <a:p>
            <a:pPr algn="ctr"/>
            <a:r>
              <a:rPr lang="sv-SE" sz="1300" dirty="0">
                <a:solidFill>
                  <a:srgbClr val="0B358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mmcdonald@newyorkbussales.com</a:t>
            </a:r>
            <a:r>
              <a:rPr lang="sv-SE" sz="1300" dirty="0">
                <a:solidFill>
                  <a:srgbClr val="0B3588"/>
                </a:solidFill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1E3487-C3A3-27EA-8816-7666AD0BFA2F}"/>
              </a:ext>
            </a:extLst>
          </p:cNvPr>
          <p:cNvSpPr txBox="1"/>
          <p:nvPr/>
        </p:nvSpPr>
        <p:spPr>
          <a:xfrm>
            <a:off x="3249829" y="696624"/>
            <a:ext cx="3191297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rgbClr val="0B3588"/>
                </a:solidFill>
              </a:rPr>
              <a:t>PARTS</a:t>
            </a:r>
          </a:p>
          <a:p>
            <a:pPr algn="ctr"/>
            <a:r>
              <a:rPr lang="en-US" sz="1400" dirty="0">
                <a:solidFill>
                  <a:srgbClr val="0B3588"/>
                </a:solidFill>
              </a:rPr>
              <a:t> </a:t>
            </a:r>
            <a:endParaRPr lang="en-US" sz="1400" b="1" i="1" u="sng" dirty="0">
              <a:solidFill>
                <a:srgbClr val="0B3588"/>
              </a:solidFill>
            </a:endParaRPr>
          </a:p>
          <a:p>
            <a:pPr algn="ctr"/>
            <a:r>
              <a:rPr lang="fi-FI" sz="1400" b="1" i="1" u="sng" dirty="0">
                <a:solidFill>
                  <a:srgbClr val="0B3588"/>
                </a:solidFill>
              </a:rPr>
              <a:t>Director of Parts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Matt  Woodman</a:t>
            </a:r>
          </a:p>
          <a:p>
            <a:pPr algn="ctr"/>
            <a:r>
              <a:rPr lang="fi-FI" sz="1400" dirty="0">
                <a:solidFill>
                  <a:schemeClr val="accent2"/>
                </a:solidFill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mwoodman@newyorkbussales.com</a:t>
            </a:r>
            <a:endParaRPr lang="fi-FI" sz="1400" dirty="0">
              <a:solidFill>
                <a:schemeClr val="accent2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CELL 315-271-9748</a:t>
            </a:r>
          </a:p>
          <a:p>
            <a:pPr algn="ctr"/>
            <a:endParaRPr lang="fi-FI" sz="800" b="1" dirty="0">
              <a:solidFill>
                <a:srgbClr val="0B3588"/>
              </a:solidFill>
            </a:endParaRPr>
          </a:p>
          <a:p>
            <a:pPr algn="ctr"/>
            <a:r>
              <a:rPr lang="fi-FI" sz="1400" b="1" dirty="0">
                <a:solidFill>
                  <a:srgbClr val="0B3588"/>
                </a:solidFill>
              </a:rPr>
              <a:t>Chittenango: 800-962-5768</a:t>
            </a:r>
          </a:p>
          <a:p>
            <a:pPr algn="ctr"/>
            <a:endParaRPr lang="fi-FI" sz="800" dirty="0">
              <a:solidFill>
                <a:srgbClr val="0B3588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Gari McQuade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gmcquade@newyorkbussales.com</a:t>
            </a:r>
            <a:endParaRPr lang="fi-FI" sz="1400" dirty="0">
              <a:solidFill>
                <a:srgbClr val="0B3588"/>
              </a:solidFill>
            </a:endParaRPr>
          </a:p>
          <a:p>
            <a:pPr algn="ctr"/>
            <a:r>
              <a:rPr lang="fi-FI" sz="800" dirty="0">
                <a:solidFill>
                  <a:srgbClr val="0B3588"/>
                </a:solidFill>
              </a:rPr>
              <a:t>                              </a:t>
            </a:r>
            <a:r>
              <a:rPr lang="fi-FI" sz="1400" dirty="0">
                <a:solidFill>
                  <a:srgbClr val="0B3588"/>
                </a:solidFill>
              </a:rPr>
              <a:t>Ted Nerveldine			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tneveldine@newyorkbussales.com</a:t>
            </a:r>
            <a:r>
              <a:rPr lang="fi-FI" sz="1400" dirty="0">
                <a:solidFill>
                  <a:srgbClr val="0B3588"/>
                </a:solidFill>
              </a:rPr>
              <a:t> 	</a:t>
            </a:r>
            <a:endParaRPr lang="fi-FI" sz="800" dirty="0">
              <a:solidFill>
                <a:srgbClr val="0B3588"/>
              </a:solidFill>
              <a:hlinkClick r:id="rId15"/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John Lewin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jlewin@newyorkbussales.com</a:t>
            </a:r>
            <a:endParaRPr lang="fi-FI" sz="800" dirty="0">
              <a:solidFill>
                <a:srgbClr val="0B3588"/>
              </a:solidFill>
              <a:hlinkClick r:id="rId6"/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      Garry Maniacek	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gmaniacek@newyorkbussales.com</a:t>
            </a:r>
            <a:endParaRPr lang="fi-FI" sz="1400" dirty="0">
              <a:solidFill>
                <a:srgbClr val="0B3588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Jim Mattner</a:t>
            </a:r>
          </a:p>
          <a:p>
            <a:pPr algn="ctr"/>
            <a:r>
              <a:rPr lang="fi-FI" sz="1400" dirty="0">
                <a:solidFill>
                  <a:schemeClr val="accent2"/>
                </a:solidFill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jmattner@#newyorkbussales.com</a:t>
            </a:r>
            <a:endParaRPr lang="fi-FI" sz="1400" dirty="0">
              <a:solidFill>
                <a:schemeClr val="accent2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 	</a:t>
            </a:r>
            <a:endParaRPr lang="fi-FI" sz="1400" dirty="0">
              <a:solidFill>
                <a:srgbClr val="0B3588"/>
              </a:solidFill>
              <a:hlinkClick r:id="rId8"/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 </a:t>
            </a:r>
            <a:r>
              <a:rPr lang="fi-FI" sz="1400" b="1" dirty="0">
                <a:solidFill>
                  <a:srgbClr val="0B3588"/>
                </a:solidFill>
              </a:rPr>
              <a:t>Albany/Middletown: 866-867-1100</a:t>
            </a:r>
          </a:p>
          <a:p>
            <a:pPr algn="ctr"/>
            <a:endParaRPr lang="fi-FI" sz="800" dirty="0">
              <a:solidFill>
                <a:srgbClr val="0B3588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Sean Conway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sconway@newyorkbussales.com</a:t>
            </a:r>
            <a:endParaRPr lang="fi-FI" sz="1400" dirty="0">
              <a:solidFill>
                <a:srgbClr val="0B3588"/>
              </a:solidFill>
            </a:endParaRPr>
          </a:p>
          <a:p>
            <a:pPr algn="ctr"/>
            <a:r>
              <a:rPr lang="sv-SE" sz="1400" dirty="0">
                <a:solidFill>
                  <a:srgbClr val="0B3588"/>
                </a:solidFill>
              </a:rPr>
              <a:t>Dan Haight</a:t>
            </a:r>
            <a:endParaRPr lang="fi-FI" sz="1400" dirty="0">
              <a:solidFill>
                <a:srgbClr val="0B3588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dhaight@newyorkbussales.com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 </a:t>
            </a:r>
          </a:p>
          <a:p>
            <a:pPr algn="ctr"/>
            <a:r>
              <a:rPr lang="sv-SE" sz="1400" b="1" dirty="0">
                <a:solidFill>
                  <a:srgbClr val="0B3588"/>
                </a:solidFill>
              </a:rPr>
              <a:t>Batavia: 800-463-3232</a:t>
            </a:r>
          </a:p>
          <a:p>
            <a:pPr algn="ctr"/>
            <a:endParaRPr lang="sv-SE" sz="800" dirty="0">
              <a:solidFill>
                <a:srgbClr val="0B3588"/>
              </a:solidFill>
            </a:endParaRPr>
          </a:p>
          <a:p>
            <a:pPr algn="ctr"/>
            <a:r>
              <a:rPr lang="sv-SE" sz="1400" dirty="0">
                <a:solidFill>
                  <a:srgbClr val="0B3588"/>
                </a:solidFill>
              </a:rPr>
              <a:t>James Roeser</a:t>
            </a:r>
          </a:p>
          <a:p>
            <a:pPr algn="ctr"/>
            <a:r>
              <a:rPr lang="sv-SE" sz="1400" dirty="0">
                <a:solidFill>
                  <a:srgbClr val="0B3588"/>
                </a:solidFill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jroeser@newyorkbussales.com</a:t>
            </a:r>
            <a:r>
              <a:rPr lang="sv-SE" sz="1400" dirty="0">
                <a:solidFill>
                  <a:srgbClr val="0B3588"/>
                </a:solidFill>
              </a:rPr>
              <a:t> </a:t>
            </a:r>
          </a:p>
          <a:p>
            <a:pPr algn="ctr"/>
            <a:r>
              <a:rPr lang="sv-SE" sz="1400" dirty="0">
                <a:solidFill>
                  <a:srgbClr val="0B3588"/>
                </a:solidFill>
              </a:rPr>
              <a:t>Tesea Cornwall</a:t>
            </a:r>
          </a:p>
          <a:p>
            <a:pPr algn="ctr"/>
            <a:r>
              <a:rPr lang="sv-SE" sz="1400" dirty="0">
                <a:solidFill>
                  <a:schemeClr val="accent2"/>
                </a:solidFill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tcornwall@newyorkbussales.com</a:t>
            </a:r>
            <a:r>
              <a:rPr lang="sv-SE" sz="1400" dirty="0">
                <a:solidFill>
                  <a:schemeClr val="accent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44555187"/>
      </p:ext>
    </p:extLst>
  </p:cSld>
  <p:clrMapOvr>
    <a:masterClrMapping/>
  </p:clrMapOvr>
</p:sld>
</file>

<file path=ppt/theme/theme1.xml><?xml version="1.0" encoding="utf-8"?>
<a:theme xmlns:a="http://schemas.openxmlformats.org/drawingml/2006/main" name="NYB-5132_Email">
  <a:themeElements>
    <a:clrScheme name="New York Bus Sales 01">
      <a:dk1>
        <a:sysClr val="windowText" lastClr="000000"/>
      </a:dk1>
      <a:lt1>
        <a:sysClr val="window" lastClr="FFFFFF"/>
      </a:lt1>
      <a:dk2>
        <a:srgbClr val="80807D"/>
      </a:dk2>
      <a:lt2>
        <a:srgbClr val="EEECE1"/>
      </a:lt2>
      <a:accent1>
        <a:srgbClr val="0048BD"/>
      </a:accent1>
      <a:accent2>
        <a:srgbClr val="0B3588"/>
      </a:accent2>
      <a:accent3>
        <a:srgbClr val="FFCD34"/>
      </a:accent3>
      <a:accent4>
        <a:srgbClr val="FF9900"/>
      </a:accent4>
      <a:accent5>
        <a:srgbClr val="B03330"/>
      </a:accent5>
      <a:accent6>
        <a:srgbClr val="82C359"/>
      </a:accent6>
      <a:hlink>
        <a:srgbClr val="3399FF"/>
      </a:hlink>
      <a:folHlink>
        <a:srgbClr val="0B358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55F8D7A656304F8D7C261D54F5FAF5" ma:contentTypeVersion="18" ma:contentTypeDescription="Create a new document." ma:contentTypeScope="" ma:versionID="fa98f9db843fbd0382f7936248e956c2">
  <xsd:schema xmlns:xsd="http://www.w3.org/2001/XMLSchema" xmlns:xs="http://www.w3.org/2001/XMLSchema" xmlns:p="http://schemas.microsoft.com/office/2006/metadata/properties" xmlns:ns2="6ee98f41-a178-4933-bc91-9575cba1a2c1" targetNamespace="http://schemas.microsoft.com/office/2006/metadata/properties" ma:root="true" ma:fieldsID="788bfafc40703ea5467cc1e9ae335306" ns2:_="">
    <xsd:import namespace="6ee98f41-a178-4933-bc91-9575cba1a2c1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Version" minOccurs="0"/>
                <xsd:element ref="ns2:lcf76f155ced4ddcb4097134ff3c332f0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e98f41-a178-4933-bc91-9575cba1a2c1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Version" ma:index="10" nillable="true" ma:displayName="MigrationWizIdVersion" ma:internalName="MigrationWizIdVersion">
      <xsd:simpleType>
        <xsd:restriction base="dms:Text"/>
      </xsd:simpleType>
    </xsd:element>
    <xsd:element name="lcf76f155ced4ddcb4097134ff3c332f0" ma:index="11" nillable="true" ma:displayName="Image Tags_0" ma:hidden="true" ma:internalName="lcf76f155ced4ddcb4097134ff3c332f0" ma:readOnly="false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0e33658f-19da-4b7d-b662-bcdc89fc9c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igrationWizIdPermissionLevels" ma:index="21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22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23" nillable="true" ma:displayName="MigrationWizIdSecurityGroups" ma:internalName="MigrationWizIdSecurityGroups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0 xmlns="6ee98f41-a178-4933-bc91-9575cba1a2c1" xsi:nil="true"/>
    <MigrationWizId xmlns="6ee98f41-a178-4933-bc91-9575cba1a2c1" xsi:nil="true"/>
    <lcf76f155ced4ddcb4097134ff3c332f xmlns="6ee98f41-a178-4933-bc91-9575cba1a2c1">
      <Terms xmlns="http://schemas.microsoft.com/office/infopath/2007/PartnerControls"/>
    </lcf76f155ced4ddcb4097134ff3c332f>
    <MigrationWizIdDocumentLibraryPermissions xmlns="6ee98f41-a178-4933-bc91-9575cba1a2c1" xsi:nil="true"/>
    <MigrationWizIdVersion xmlns="6ee98f41-a178-4933-bc91-9575cba1a2c1" xsi:nil="true"/>
    <MigrationWizIdPermissions xmlns="6ee98f41-a178-4933-bc91-9575cba1a2c1" xsi:nil="true"/>
    <MigrationWizIdSecurityGroups xmlns="6ee98f41-a178-4933-bc91-9575cba1a2c1" xsi:nil="true"/>
    <MigrationWizIdPermissionLevels xmlns="6ee98f41-a178-4933-bc91-9575cba1a2c1" xsi:nil="true"/>
  </documentManagement>
</p:properties>
</file>

<file path=customXml/itemProps1.xml><?xml version="1.0" encoding="utf-8"?>
<ds:datastoreItem xmlns:ds="http://schemas.openxmlformats.org/officeDocument/2006/customXml" ds:itemID="{743B7A30-D9FE-41B9-A80C-C7B3A9CECE40}"/>
</file>

<file path=customXml/itemProps2.xml><?xml version="1.0" encoding="utf-8"?>
<ds:datastoreItem xmlns:ds="http://schemas.openxmlformats.org/officeDocument/2006/customXml" ds:itemID="{E873DF60-F63C-4693-9B19-10F8B0251419}"/>
</file>

<file path=customXml/itemProps3.xml><?xml version="1.0" encoding="utf-8"?>
<ds:datastoreItem xmlns:ds="http://schemas.openxmlformats.org/officeDocument/2006/customXml" ds:itemID="{CD7B60B8-C97E-488A-B9F5-9C406889FFCE}"/>
</file>

<file path=docProps/app.xml><?xml version="1.0" encoding="utf-8"?>
<Properties xmlns="http://schemas.openxmlformats.org/officeDocument/2006/extended-properties" xmlns:vt="http://schemas.openxmlformats.org/officeDocument/2006/docPropsVTypes">
  <Template>NYB-5132_Email</Template>
  <TotalTime>642</TotalTime>
  <Words>357</Words>
  <Application>Microsoft Office PowerPoint</Application>
  <PresentationFormat>Letter Paper (8.5x11 in)</PresentationFormat>
  <Paragraphs>78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NYB-5132_Email</vt:lpstr>
      <vt:lpstr>Parts Update #23-0424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Kimber Doolittle</dc:creator>
  <cp:lastModifiedBy>John Johnston</cp:lastModifiedBy>
  <cp:revision>29</cp:revision>
  <dcterms:created xsi:type="dcterms:W3CDTF">2015-10-13T20:08:45Z</dcterms:created>
  <dcterms:modified xsi:type="dcterms:W3CDTF">2023-04-25T15:53:18Z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0x0101007955F8D7A656304F8D7C261D54F5FAF5</vt:lpwstr>
  </property>
</Properties>
</file>