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273" r:id="rId3"/>
    <p:sldId id="265" r:id="rId4"/>
    <p:sldId id="268" r:id="rId5"/>
    <p:sldId id="269" r:id="rId6"/>
    <p:sldId id="270" r:id="rId7"/>
    <p:sldId id="275" r:id="rId8"/>
    <p:sldId id="271" r:id="rId9"/>
    <p:sldId id="274" r:id="rId10"/>
    <p:sldId id="272" r:id="rId11"/>
    <p:sldId id="276" r:id="rId12"/>
    <p:sldId id="277" r:id="rId13"/>
    <p:sldId id="267" r:id="rId14"/>
  </p:sldIdLst>
  <p:sldSz cx="6858000" cy="9144000" type="letter"/>
  <p:notesSz cx="6858000" cy="9144000"/>
  <p:defaultText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B35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3"/>
  </p:normalViewPr>
  <p:slideViewPr>
    <p:cSldViewPr snapToGrid="0" snapToObjects="1">
      <p:cViewPr varScale="1">
        <p:scale>
          <a:sx n="79" d="100"/>
          <a:sy n="79" d="100"/>
        </p:scale>
        <p:origin x="3024"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CC383F-51E1-3D4F-B4B0-3917E0347180}" type="datetimeFigureOut">
              <a:rPr lang="en-US" smtClean="0"/>
              <a:pPr/>
              <a:t>12/8/2022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B4757C-0BA5-EC4C-B2BD-8AEB508D7B9B}" type="slidenum">
              <a:rPr lang="en-US" smtClean="0"/>
              <a:pPr/>
              <a:t>‹#›</a:t>
            </a:fld>
            <a:endParaRPr lang="en-US" dirty="0"/>
          </a:p>
        </p:txBody>
      </p:sp>
    </p:spTree>
    <p:extLst>
      <p:ext uri="{BB962C8B-B14F-4D97-AF65-F5344CB8AC3E}">
        <p14:creationId xmlns:p14="http://schemas.microsoft.com/office/powerpoint/2010/main" val="31350450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A0BDDD-B561-7543-BC21-7B3E9B5D8538}" type="datetimeFigureOut">
              <a:rPr lang="en-US" smtClean="0"/>
              <a:pPr/>
              <a:t>12/8/2022</a:t>
            </a:fld>
            <a:endParaRPr lang="en-US" dirty="0"/>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854713-6AB7-CA4B-8619-5D14F8BCFE25}" type="slidenum">
              <a:rPr lang="en-US" smtClean="0"/>
              <a:pPr/>
              <a:t>‹#›</a:t>
            </a:fld>
            <a:endParaRPr lang="en-US" dirty="0"/>
          </a:p>
        </p:txBody>
      </p:sp>
    </p:spTree>
    <p:extLst>
      <p:ext uri="{BB962C8B-B14F-4D97-AF65-F5344CB8AC3E}">
        <p14:creationId xmlns:p14="http://schemas.microsoft.com/office/powerpoint/2010/main" val="3455064031"/>
      </p:ext>
    </p:extLst>
  </p:cSld>
  <p:clrMap bg1="lt1" tx1="dk1" bg2="lt2" tx2="dk2" accent1="accent1" accent2="accent2" accent3="accent3" accent4="accent4" accent5="accent5" accent6="accent6" hlink="hlink" folHlink="folHlink"/>
  <p:hf hdr="0" ftr="0" dt="0"/>
  <p:notesStyle>
    <a:lvl1pPr marL="0" algn="l" defTabSz="410291" rtl="0" eaLnBrk="1" latinLnBrk="0" hangingPunct="1">
      <a:defRPr sz="1100" kern="1200">
        <a:solidFill>
          <a:schemeClr val="tx1"/>
        </a:solidFill>
        <a:latin typeface="+mn-lt"/>
        <a:ea typeface="+mn-ea"/>
        <a:cs typeface="+mn-cs"/>
      </a:defRPr>
    </a:lvl1pPr>
    <a:lvl2pPr marL="410291" algn="l" defTabSz="410291" rtl="0" eaLnBrk="1" latinLnBrk="0" hangingPunct="1">
      <a:defRPr sz="1100" kern="1200">
        <a:solidFill>
          <a:schemeClr val="tx1"/>
        </a:solidFill>
        <a:latin typeface="+mn-lt"/>
        <a:ea typeface="+mn-ea"/>
        <a:cs typeface="+mn-cs"/>
      </a:defRPr>
    </a:lvl2pPr>
    <a:lvl3pPr marL="820583" algn="l" defTabSz="410291" rtl="0" eaLnBrk="1" latinLnBrk="0" hangingPunct="1">
      <a:defRPr sz="1100" kern="1200">
        <a:solidFill>
          <a:schemeClr val="tx1"/>
        </a:solidFill>
        <a:latin typeface="+mn-lt"/>
        <a:ea typeface="+mn-ea"/>
        <a:cs typeface="+mn-cs"/>
      </a:defRPr>
    </a:lvl3pPr>
    <a:lvl4pPr marL="1230874" algn="l" defTabSz="410291" rtl="0" eaLnBrk="1" latinLnBrk="0" hangingPunct="1">
      <a:defRPr sz="1100" kern="1200">
        <a:solidFill>
          <a:schemeClr val="tx1"/>
        </a:solidFill>
        <a:latin typeface="+mn-lt"/>
        <a:ea typeface="+mn-ea"/>
        <a:cs typeface="+mn-cs"/>
      </a:defRPr>
    </a:lvl4pPr>
    <a:lvl5pPr marL="1641165" algn="l" defTabSz="410291" rtl="0" eaLnBrk="1" latinLnBrk="0" hangingPunct="1">
      <a:defRPr sz="1100" kern="1200">
        <a:solidFill>
          <a:schemeClr val="tx1"/>
        </a:solidFill>
        <a:latin typeface="+mn-lt"/>
        <a:ea typeface="+mn-ea"/>
        <a:cs typeface="+mn-cs"/>
      </a:defRPr>
    </a:lvl5pPr>
    <a:lvl6pPr marL="2051456" algn="l" defTabSz="410291" rtl="0" eaLnBrk="1" latinLnBrk="0" hangingPunct="1">
      <a:defRPr sz="1100" kern="1200">
        <a:solidFill>
          <a:schemeClr val="tx1"/>
        </a:solidFill>
        <a:latin typeface="+mn-lt"/>
        <a:ea typeface="+mn-ea"/>
        <a:cs typeface="+mn-cs"/>
      </a:defRPr>
    </a:lvl6pPr>
    <a:lvl7pPr marL="2461748" algn="l" defTabSz="410291" rtl="0" eaLnBrk="1" latinLnBrk="0" hangingPunct="1">
      <a:defRPr sz="1100" kern="1200">
        <a:solidFill>
          <a:schemeClr val="tx1"/>
        </a:solidFill>
        <a:latin typeface="+mn-lt"/>
        <a:ea typeface="+mn-ea"/>
        <a:cs typeface="+mn-cs"/>
      </a:defRPr>
    </a:lvl7pPr>
    <a:lvl8pPr marL="2872039" algn="l" defTabSz="410291" rtl="0" eaLnBrk="1" latinLnBrk="0" hangingPunct="1">
      <a:defRPr sz="1100" kern="1200">
        <a:solidFill>
          <a:schemeClr val="tx1"/>
        </a:solidFill>
        <a:latin typeface="+mn-lt"/>
        <a:ea typeface="+mn-ea"/>
        <a:cs typeface="+mn-cs"/>
      </a:defRPr>
    </a:lvl8pPr>
    <a:lvl9pPr marL="3282330" algn="l" defTabSz="41029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as a table would make it easier to edit</a:t>
            </a:r>
          </a:p>
          <a:p>
            <a:endParaRPr lang="en-US" dirty="0"/>
          </a:p>
          <a:p>
            <a:r>
              <a:rPr lang="en-US" dirty="0"/>
              <a:t>Add additional pages</a:t>
            </a:r>
          </a:p>
        </p:txBody>
      </p:sp>
      <p:sp>
        <p:nvSpPr>
          <p:cNvPr id="4" name="Slide Number Placeholder 3"/>
          <p:cNvSpPr>
            <a:spLocks noGrp="1"/>
          </p:cNvSpPr>
          <p:nvPr>
            <p:ph type="sldNum" sz="quarter" idx="10"/>
          </p:nvPr>
        </p:nvSpPr>
        <p:spPr/>
        <p:txBody>
          <a:bodyPr/>
          <a:lstStyle/>
          <a:p>
            <a:fld id="{00854713-6AB7-CA4B-8619-5D14F8BCFE25}" type="slidenum">
              <a:rPr lang="en-US" smtClean="0"/>
              <a:pPr/>
              <a:t>13</a:t>
            </a:fld>
            <a:endParaRPr lang="en-US" dirty="0"/>
          </a:p>
        </p:txBody>
      </p:sp>
    </p:spTree>
    <p:extLst>
      <p:ext uri="{BB962C8B-B14F-4D97-AF65-F5344CB8AC3E}">
        <p14:creationId xmlns:p14="http://schemas.microsoft.com/office/powerpoint/2010/main" val="115553963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s://www.facebook.com/New-York-Bus-Sales-LLC-280877326166/timeline/" TargetMode="External"/><Relationship Id="rId7" Type="http://schemas.openxmlformats.org/officeDocument/2006/relationships/hyperlink" Target="https://twitter.com/nybussales" TargetMode="Externa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hyperlink" Target="https://instagram.com/newyorkbussales/" TargetMode="External"/><Relationship Id="rId10" Type="http://schemas.openxmlformats.org/officeDocument/2006/relationships/hyperlink" Target="http://www.nyhma.org/viewforum.php?f=2&amp;start=0" TargetMode="External"/><Relationship Id="rId4" Type="http://schemas.openxmlformats.org/officeDocument/2006/relationships/image" Target="../media/image2.jpeg"/><Relationship Id="rId9" Type="http://schemas.openxmlformats.org/officeDocument/2006/relationships/hyperlink" Target="http://newyorkbussales.com/" TargetMode="Externa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newyorkbussales.com/" TargetMode="External"/><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hyperlink" Target="https://www.facebook.com/New-York-Bus-Sales-LLC-280877326166/timeline/" TargetMode="External"/><Relationship Id="rId1" Type="http://schemas.openxmlformats.org/officeDocument/2006/relationships/slideMaster" Target="../slideMasters/slideMaster1.xml"/><Relationship Id="rId6" Type="http://schemas.openxmlformats.org/officeDocument/2006/relationships/hyperlink" Target="https://twitter.com/nybussales" TargetMode="External"/><Relationship Id="rId5" Type="http://schemas.openxmlformats.org/officeDocument/2006/relationships/image" Target="../media/image3.jpeg"/><Relationship Id="rId4" Type="http://schemas.openxmlformats.org/officeDocument/2006/relationships/hyperlink" Target="https://instagram.com/newyorkbussales/" TargetMode="External"/><Relationship Id="rId9" Type="http://schemas.openxmlformats.org/officeDocument/2006/relationships/hyperlink" Target="http://www.nyhma.org/viewforum.php?f=2&amp;start=0"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newyorkbussales.com/" TargetMode="External"/><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hyperlink" Target="https://www.facebook.com/New-York-Bus-Sales-LLC-280877326166/timeline/" TargetMode="External"/><Relationship Id="rId1" Type="http://schemas.openxmlformats.org/officeDocument/2006/relationships/slideMaster" Target="../slideMasters/slideMaster1.xml"/><Relationship Id="rId6" Type="http://schemas.openxmlformats.org/officeDocument/2006/relationships/hyperlink" Target="https://twitter.com/nybussales" TargetMode="External"/><Relationship Id="rId5" Type="http://schemas.openxmlformats.org/officeDocument/2006/relationships/image" Target="../media/image3.jpeg"/><Relationship Id="rId4" Type="http://schemas.openxmlformats.org/officeDocument/2006/relationships/hyperlink" Target="https://instagram.com/newyorkbussales/" TargetMode="External"/><Relationship Id="rId9" Type="http://schemas.openxmlformats.org/officeDocument/2006/relationships/hyperlink" Target="http://www.nyhma.org/viewforum.php?f=2&amp;start=0"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hyperlink" Target="http://newyorkbussales.com/" TargetMode="External"/><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hyperlink" Target="https://www.facebook.com/New-York-Bus-Sales-LLC-280877326166/timeline/" TargetMode="External"/><Relationship Id="rId1" Type="http://schemas.openxmlformats.org/officeDocument/2006/relationships/slideMaster" Target="../slideMasters/slideMaster1.xml"/><Relationship Id="rId6" Type="http://schemas.openxmlformats.org/officeDocument/2006/relationships/hyperlink" Target="https://twitter.com/nybussales" TargetMode="External"/><Relationship Id="rId5" Type="http://schemas.openxmlformats.org/officeDocument/2006/relationships/image" Target="../media/image3.jpeg"/><Relationship Id="rId4" Type="http://schemas.openxmlformats.org/officeDocument/2006/relationships/hyperlink" Target="https://instagram.com/newyorkbussales/" TargetMode="External"/><Relationship Id="rId9" Type="http://schemas.openxmlformats.org/officeDocument/2006/relationships/hyperlink" Target="http://www.nyhma.org/viewforum.php?f=2&amp;start=0" TargetMode="External"/></Relationships>
</file>

<file path=ppt/slideLayouts/_rels/slideLayout5.xml.rels><?xml version="1.0" encoding="UTF-8" standalone="yes"?>
<Relationships xmlns="http://schemas.openxmlformats.org/package/2006/relationships"><Relationship Id="rId8" Type="http://schemas.openxmlformats.org/officeDocument/2006/relationships/hyperlink" Target="http://newyorkbussales.com/" TargetMode="External"/><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hyperlink" Target="https://www.facebook.com/New-York-Bus-Sales-LLC-280877326166/timeline/" TargetMode="External"/><Relationship Id="rId1" Type="http://schemas.openxmlformats.org/officeDocument/2006/relationships/slideMaster" Target="../slideMasters/slideMaster1.xml"/><Relationship Id="rId6" Type="http://schemas.openxmlformats.org/officeDocument/2006/relationships/hyperlink" Target="https://twitter.com/nybussales" TargetMode="External"/><Relationship Id="rId5" Type="http://schemas.openxmlformats.org/officeDocument/2006/relationships/image" Target="../media/image3.jpeg"/><Relationship Id="rId4" Type="http://schemas.openxmlformats.org/officeDocument/2006/relationships/hyperlink" Target="https://instagram.com/newyorkbussales/" TargetMode="External"/><Relationship Id="rId9" Type="http://schemas.openxmlformats.org/officeDocument/2006/relationships/hyperlink" Target="http://www.nyhma.org/viewforum.php?f=2&amp;start=0"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Content Placeholder 2"/>
          <p:cNvSpPr>
            <a:spLocks noGrp="1"/>
          </p:cNvSpPr>
          <p:nvPr>
            <p:ph sz="quarter" idx="15" hasCustomPrompt="1"/>
          </p:nvPr>
        </p:nvSpPr>
        <p:spPr>
          <a:xfrm>
            <a:off x="342900" y="3825183"/>
            <a:ext cx="6172200" cy="339725"/>
          </a:xfrm>
        </p:spPr>
        <p:txBody>
          <a:bodyPr>
            <a:noAutofit/>
          </a:bodyPr>
          <a:lstStyle>
            <a:lvl1pPr marL="0" indent="0">
              <a:buNone/>
              <a:defRPr sz="1600" b="1">
                <a:solidFill>
                  <a:schemeClr val="accent1"/>
                </a:solidFill>
              </a:defRPr>
            </a:lvl1pPr>
          </a:lstStyle>
          <a:p>
            <a:pPr lvl="0"/>
            <a:r>
              <a:rPr lang="en-US" dirty="0"/>
              <a:t>CLICK TO EDIT MASTER TITLE </a:t>
            </a:r>
          </a:p>
        </p:txBody>
      </p:sp>
      <p:sp>
        <p:nvSpPr>
          <p:cNvPr id="6" name="Slide Number Placeholder 5"/>
          <p:cNvSpPr>
            <a:spLocks noGrp="1"/>
          </p:cNvSpPr>
          <p:nvPr>
            <p:ph type="sldNum" sz="quarter" idx="12"/>
          </p:nvPr>
        </p:nvSpPr>
        <p:spPr>
          <a:xfrm>
            <a:off x="5023757" y="8570197"/>
            <a:ext cx="1600200" cy="295656"/>
          </a:xfrm>
        </p:spPr>
        <p:txBody>
          <a:bodyPr/>
          <a:lstStyle>
            <a:lvl1pPr>
              <a:defRPr sz="900"/>
            </a:lvl1pPr>
          </a:lstStyle>
          <a:p>
            <a:fld id="{C554EB52-A39F-1E42-ACC2-3A5CA4B651D3}" type="slidenum">
              <a:rPr lang="en-US" smtClean="0"/>
              <a:pPr/>
              <a:t>‹#›</a:t>
            </a:fld>
            <a:endParaRPr lang="en-US" dirty="0"/>
          </a:p>
        </p:txBody>
      </p:sp>
      <p:sp>
        <p:nvSpPr>
          <p:cNvPr id="8" name="Rectangle 7"/>
          <p:cNvSpPr/>
          <p:nvPr userDrawn="1"/>
        </p:nvSpPr>
        <p:spPr>
          <a:xfrm>
            <a:off x="0" y="1249879"/>
            <a:ext cx="6858000" cy="7821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2032000"/>
            <a:ext cx="6858000" cy="8466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
          <p:cNvSpPr>
            <a:spLocks noGrp="1"/>
          </p:cNvSpPr>
          <p:nvPr>
            <p:ph type="title" hasCustomPrompt="1"/>
          </p:nvPr>
        </p:nvSpPr>
        <p:spPr>
          <a:xfrm>
            <a:off x="342900" y="1656936"/>
            <a:ext cx="6172200" cy="233247"/>
          </a:xfrm>
        </p:spPr>
        <p:txBody>
          <a:bodyPr>
            <a:normAutofit/>
          </a:bodyPr>
          <a:lstStyle>
            <a:lvl1pPr>
              <a:defRPr sz="1600" b="1">
                <a:solidFill>
                  <a:srgbClr val="FFFFFF"/>
                </a:solidFill>
              </a:defRPr>
            </a:lvl1pPr>
          </a:lstStyle>
          <a:p>
            <a:r>
              <a:rPr lang="en-US" dirty="0"/>
              <a:t>Click to edit subtitle</a:t>
            </a:r>
          </a:p>
        </p:txBody>
      </p:sp>
      <p:sp>
        <p:nvSpPr>
          <p:cNvPr id="16" name="Rectangle 15"/>
          <p:cNvSpPr/>
          <p:nvPr userDrawn="1"/>
        </p:nvSpPr>
        <p:spPr>
          <a:xfrm>
            <a:off x="0" y="7595810"/>
            <a:ext cx="6857999" cy="592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98"/>
            <a:ext cx="6854952" cy="1255776"/>
          </a:xfrm>
          <a:prstGeom prst="rect">
            <a:avLst/>
          </a:prstGeom>
        </p:spPr>
      </p:pic>
      <p:pic>
        <p:nvPicPr>
          <p:cNvPr id="18" name="Picture 17" descr="facebook.jpg">
            <a:hlinkClick r:id="rId3"/>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2900" y="8570197"/>
            <a:ext cx="323088" cy="295656"/>
          </a:xfrm>
          <a:prstGeom prst="rect">
            <a:avLst/>
          </a:prstGeom>
        </p:spPr>
      </p:pic>
      <p:pic>
        <p:nvPicPr>
          <p:cNvPr id="19" name="Picture 18" descr="instagram.jpg">
            <a:hlinkClick r:id="rId5"/>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5988" y="8570197"/>
            <a:ext cx="323088" cy="295656"/>
          </a:xfrm>
          <a:prstGeom prst="rect">
            <a:avLst/>
          </a:prstGeom>
        </p:spPr>
      </p:pic>
      <p:pic>
        <p:nvPicPr>
          <p:cNvPr id="20" name="Picture 19" descr="twitter.jpg">
            <a:hlinkClick r:id="rId7"/>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9076" y="8570197"/>
            <a:ext cx="323088" cy="295656"/>
          </a:xfrm>
          <a:prstGeom prst="rect">
            <a:avLst/>
          </a:prstGeom>
        </p:spPr>
      </p:pic>
      <p:sp>
        <p:nvSpPr>
          <p:cNvPr id="21" name="TextBox 20"/>
          <p:cNvSpPr txBox="1"/>
          <p:nvPr userDrawn="1"/>
        </p:nvSpPr>
        <p:spPr>
          <a:xfrm>
            <a:off x="1959429" y="8626400"/>
            <a:ext cx="2939143" cy="230832"/>
          </a:xfrm>
          <a:prstGeom prst="rect">
            <a:avLst/>
          </a:prstGeom>
          <a:noFill/>
        </p:spPr>
        <p:txBody>
          <a:bodyPr wrap="square" rtlCol="0">
            <a:spAutoFit/>
          </a:bodyPr>
          <a:lstStyle/>
          <a:p>
            <a:pPr algn="ctr"/>
            <a:r>
              <a:rPr lang="en-US" sz="900" dirty="0">
                <a:solidFill>
                  <a:schemeClr val="tx2"/>
                </a:solidFill>
              </a:rPr>
              <a:t>©2015 New York Bus Sales. All rights reserved.</a:t>
            </a:r>
          </a:p>
        </p:txBody>
      </p:sp>
      <p:sp>
        <p:nvSpPr>
          <p:cNvPr id="23" name="Picture Placeholder 22"/>
          <p:cNvSpPr>
            <a:spLocks noGrp="1"/>
          </p:cNvSpPr>
          <p:nvPr>
            <p:ph type="pic" sz="quarter" idx="13"/>
          </p:nvPr>
        </p:nvSpPr>
        <p:spPr>
          <a:xfrm>
            <a:off x="342900" y="2262188"/>
            <a:ext cx="6172200" cy="1390650"/>
          </a:xfrm>
        </p:spPr>
        <p:txBody>
          <a:bodyPr/>
          <a:lstStyle/>
          <a:p>
            <a:endParaRPr lang="en-US" dirty="0"/>
          </a:p>
        </p:txBody>
      </p:sp>
      <p:sp>
        <p:nvSpPr>
          <p:cNvPr id="28" name="Content Placeholder 27"/>
          <p:cNvSpPr>
            <a:spLocks noGrp="1"/>
          </p:cNvSpPr>
          <p:nvPr>
            <p:ph sz="quarter" idx="14"/>
          </p:nvPr>
        </p:nvSpPr>
        <p:spPr>
          <a:xfrm>
            <a:off x="342900" y="4330700"/>
            <a:ext cx="6172200" cy="3095625"/>
          </a:xfrm>
        </p:spPr>
        <p:txBody>
          <a:bodyPr>
            <a:normAutofit/>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Box 28"/>
          <p:cNvSpPr txBox="1"/>
          <p:nvPr userDrawn="1"/>
        </p:nvSpPr>
        <p:spPr>
          <a:xfrm>
            <a:off x="342900" y="7698293"/>
            <a:ext cx="6172200" cy="400110"/>
          </a:xfrm>
          <a:prstGeom prst="rect">
            <a:avLst/>
          </a:prstGeom>
          <a:noFill/>
        </p:spPr>
        <p:txBody>
          <a:bodyPr wrap="square" rtlCol="0">
            <a:spAutoFit/>
          </a:bodyPr>
          <a:lstStyle/>
          <a:p>
            <a:pPr algn="ctr"/>
            <a:r>
              <a:rPr lang="en-US" sz="1000" dirty="0">
                <a:solidFill>
                  <a:srgbClr val="FFFFFF"/>
                </a:solidFill>
              </a:rPr>
              <a:t>ALL of our Service Updates can be found on the </a:t>
            </a:r>
            <a:r>
              <a:rPr lang="en-US" sz="1000" u="sng" dirty="0">
                <a:solidFill>
                  <a:srgbClr val="FFFFFF"/>
                </a:solidFill>
                <a:hlinkClick r:id="rId9"/>
              </a:rPr>
              <a:t>New York Bus Sales website</a:t>
            </a:r>
            <a:endParaRPr lang="en-US" sz="1000" u="sng" dirty="0">
              <a:solidFill>
                <a:srgbClr val="FFFFFF"/>
              </a:solidFill>
            </a:endParaRPr>
          </a:p>
          <a:p>
            <a:pPr algn="ctr"/>
            <a:r>
              <a:rPr lang="en-US" sz="1000" dirty="0">
                <a:solidFill>
                  <a:srgbClr val="FFFFFF"/>
                </a:solidFill>
              </a:rPr>
              <a:t>Or at the </a:t>
            </a:r>
            <a:r>
              <a:rPr lang="en-US" sz="1000" dirty="0">
                <a:solidFill>
                  <a:srgbClr val="FFFFFF"/>
                </a:solidFill>
                <a:hlinkClick r:id="rId10"/>
              </a:rPr>
              <a:t>New York Head Mechanic website </a:t>
            </a:r>
            <a:endParaRPr lang="en-US" sz="1000" dirty="0">
              <a:solidFill>
                <a:srgbClr val="FFFFFF"/>
              </a:solidFill>
            </a:endParaRPr>
          </a:p>
        </p:txBody>
      </p:sp>
      <p:sp>
        <p:nvSpPr>
          <p:cNvPr id="5" name="Text Placeholder 4"/>
          <p:cNvSpPr>
            <a:spLocks noGrp="1"/>
          </p:cNvSpPr>
          <p:nvPr>
            <p:ph type="body" sz="quarter" idx="16" hasCustomPrompt="1"/>
          </p:nvPr>
        </p:nvSpPr>
        <p:spPr>
          <a:xfrm>
            <a:off x="342900" y="1262063"/>
            <a:ext cx="6172200" cy="395287"/>
          </a:xfrm>
        </p:spPr>
        <p:txBody>
          <a:bodyPr>
            <a:normAutofit/>
          </a:bodyPr>
          <a:lstStyle>
            <a:lvl1pPr marL="0" indent="0" algn="ctr">
              <a:buNone/>
              <a:defRPr sz="1800" b="1">
                <a:solidFill>
                  <a:schemeClr val="bg1"/>
                </a:solidFill>
              </a:defRPr>
            </a:lvl1pPr>
          </a:lstStyle>
          <a:p>
            <a:pPr lvl="0"/>
            <a:r>
              <a:rPr lang="en-US" dirty="0"/>
              <a:t>CLICK TO EDIT SUBJECT OF EMAIL</a:t>
            </a:r>
          </a:p>
        </p:txBody>
      </p:sp>
    </p:spTree>
    <p:extLst>
      <p:ext uri="{BB962C8B-B14F-4D97-AF65-F5344CB8AC3E}">
        <p14:creationId xmlns:p14="http://schemas.microsoft.com/office/powerpoint/2010/main" val="419648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ticle Page 01">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95981" y="458938"/>
            <a:ext cx="2805113" cy="2286680"/>
          </a:xfrm>
        </p:spPr>
        <p:txBody>
          <a:bodyPr>
            <a:normAutofit/>
          </a:bodyPr>
          <a:lstStyle>
            <a:lvl1pPr>
              <a:defRPr sz="1400">
                <a:solidFill>
                  <a:srgbClr val="80807D"/>
                </a:solidFill>
              </a:defRPr>
            </a:lvl1pPr>
            <a:lvl2pPr>
              <a:defRPr sz="1400">
                <a:solidFill>
                  <a:srgbClr val="80807D"/>
                </a:solidFill>
              </a:defRPr>
            </a:lvl2pPr>
            <a:lvl3pPr>
              <a:defRPr sz="1400">
                <a:solidFill>
                  <a:srgbClr val="80807D"/>
                </a:solidFill>
              </a:defRPr>
            </a:lvl3pPr>
            <a:lvl4pPr>
              <a:defRPr sz="1400">
                <a:solidFill>
                  <a:srgbClr val="80807D"/>
                </a:solidFill>
              </a:defRPr>
            </a:lvl4pPr>
            <a:lvl5pPr>
              <a:defRPr sz="1400">
                <a:solidFill>
                  <a:srgbClr val="80807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p:nvPr>
        </p:nvSpPr>
        <p:spPr>
          <a:xfrm>
            <a:off x="3664857" y="458938"/>
            <a:ext cx="2850243" cy="2286680"/>
          </a:xfrm>
        </p:spPr>
        <p:txBody>
          <a:bodyPr/>
          <a:lstStyle/>
          <a:p>
            <a:endParaRPr lang="en-US" dirty="0"/>
          </a:p>
        </p:txBody>
      </p:sp>
      <p:sp>
        <p:nvSpPr>
          <p:cNvPr id="11" name="Slide Number Placeholder 5"/>
          <p:cNvSpPr>
            <a:spLocks noGrp="1"/>
          </p:cNvSpPr>
          <p:nvPr>
            <p:ph type="sldNum" sz="quarter" idx="12"/>
          </p:nvPr>
        </p:nvSpPr>
        <p:spPr>
          <a:xfrm>
            <a:off x="5023757" y="8570197"/>
            <a:ext cx="1600200" cy="295656"/>
          </a:xfrm>
        </p:spPr>
        <p:txBody>
          <a:bodyPr/>
          <a:lstStyle>
            <a:lvl1pPr>
              <a:defRPr sz="900"/>
            </a:lvl1pPr>
          </a:lstStyle>
          <a:p>
            <a:fld id="{C554EB52-A39F-1E42-ACC2-3A5CA4B651D3}" type="slidenum">
              <a:rPr lang="en-US" smtClean="0"/>
              <a:pPr/>
              <a:t>‹#›</a:t>
            </a:fld>
            <a:endParaRPr lang="en-US" dirty="0"/>
          </a:p>
        </p:txBody>
      </p:sp>
      <p:sp>
        <p:nvSpPr>
          <p:cNvPr id="12" name="Rectangle 11"/>
          <p:cNvSpPr/>
          <p:nvPr userDrawn="1"/>
        </p:nvSpPr>
        <p:spPr>
          <a:xfrm>
            <a:off x="0" y="7595810"/>
            <a:ext cx="6857999" cy="592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facebook.jpg">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900" y="8570197"/>
            <a:ext cx="323088" cy="295656"/>
          </a:xfrm>
          <a:prstGeom prst="rect">
            <a:avLst/>
          </a:prstGeom>
        </p:spPr>
      </p:pic>
      <p:pic>
        <p:nvPicPr>
          <p:cNvPr id="14" name="Picture 13" descr="instagram.jpg">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5988" y="8570197"/>
            <a:ext cx="323088" cy="295656"/>
          </a:xfrm>
          <a:prstGeom prst="rect">
            <a:avLst/>
          </a:prstGeom>
        </p:spPr>
      </p:pic>
      <p:pic>
        <p:nvPicPr>
          <p:cNvPr id="15" name="Picture 14" descr="twitter.jpg">
            <a:hlinkClick r:id="rId6"/>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9076" y="8570197"/>
            <a:ext cx="323088" cy="295656"/>
          </a:xfrm>
          <a:prstGeom prst="rect">
            <a:avLst/>
          </a:prstGeom>
        </p:spPr>
      </p:pic>
      <p:sp>
        <p:nvSpPr>
          <p:cNvPr id="16" name="TextBox 15"/>
          <p:cNvSpPr txBox="1"/>
          <p:nvPr userDrawn="1"/>
        </p:nvSpPr>
        <p:spPr>
          <a:xfrm>
            <a:off x="1959429" y="8626400"/>
            <a:ext cx="2939143" cy="230832"/>
          </a:xfrm>
          <a:prstGeom prst="rect">
            <a:avLst/>
          </a:prstGeom>
          <a:noFill/>
        </p:spPr>
        <p:txBody>
          <a:bodyPr wrap="square" rtlCol="0">
            <a:spAutoFit/>
          </a:bodyPr>
          <a:lstStyle/>
          <a:p>
            <a:pPr algn="ctr"/>
            <a:r>
              <a:rPr lang="en-US" sz="900" dirty="0">
                <a:solidFill>
                  <a:schemeClr val="tx2"/>
                </a:solidFill>
              </a:rPr>
              <a:t>©2015 New York Bus Sales. All rights reserved.</a:t>
            </a:r>
          </a:p>
        </p:txBody>
      </p:sp>
      <p:sp>
        <p:nvSpPr>
          <p:cNvPr id="18" name="Picture Placeholder 17"/>
          <p:cNvSpPr>
            <a:spLocks noGrp="1"/>
          </p:cNvSpPr>
          <p:nvPr>
            <p:ph type="pic" sz="quarter" idx="15"/>
          </p:nvPr>
        </p:nvSpPr>
        <p:spPr>
          <a:xfrm>
            <a:off x="495981" y="3071968"/>
            <a:ext cx="5994400" cy="2286000"/>
          </a:xfrm>
        </p:spPr>
        <p:txBody>
          <a:bodyPr/>
          <a:lstStyle/>
          <a:p>
            <a:endParaRPr lang="en-US" dirty="0"/>
          </a:p>
        </p:txBody>
      </p:sp>
      <p:sp>
        <p:nvSpPr>
          <p:cNvPr id="19" name="Content Placeholder 7"/>
          <p:cNvSpPr>
            <a:spLocks noGrp="1"/>
          </p:cNvSpPr>
          <p:nvPr>
            <p:ph sz="quarter" idx="16"/>
          </p:nvPr>
        </p:nvSpPr>
        <p:spPr>
          <a:xfrm>
            <a:off x="495981" y="5497820"/>
            <a:ext cx="6019119" cy="1674660"/>
          </a:xfrm>
        </p:spPr>
        <p:txBody>
          <a:bodyPr>
            <a:normAutofit/>
          </a:bodyPr>
          <a:lstStyle>
            <a:lvl1pPr>
              <a:defRPr sz="1400">
                <a:solidFill>
                  <a:srgbClr val="80807D"/>
                </a:solidFill>
              </a:defRPr>
            </a:lvl1pPr>
            <a:lvl2pPr>
              <a:defRPr sz="1400">
                <a:solidFill>
                  <a:srgbClr val="80807D"/>
                </a:solidFill>
              </a:defRPr>
            </a:lvl2pPr>
            <a:lvl3pPr>
              <a:defRPr sz="1400">
                <a:solidFill>
                  <a:srgbClr val="80807D"/>
                </a:solidFill>
              </a:defRPr>
            </a:lvl3pPr>
            <a:lvl4pPr>
              <a:defRPr sz="1400">
                <a:solidFill>
                  <a:srgbClr val="80807D"/>
                </a:solidFill>
              </a:defRPr>
            </a:lvl4pPr>
            <a:lvl5pPr>
              <a:defRPr sz="1400">
                <a:solidFill>
                  <a:srgbClr val="80807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p:cNvSpPr txBox="1"/>
          <p:nvPr userDrawn="1"/>
        </p:nvSpPr>
        <p:spPr>
          <a:xfrm>
            <a:off x="342900" y="7698293"/>
            <a:ext cx="6172200" cy="400110"/>
          </a:xfrm>
          <a:prstGeom prst="rect">
            <a:avLst/>
          </a:prstGeom>
          <a:noFill/>
        </p:spPr>
        <p:txBody>
          <a:bodyPr wrap="square" rtlCol="0">
            <a:spAutoFit/>
          </a:bodyPr>
          <a:lstStyle/>
          <a:p>
            <a:pPr algn="ctr"/>
            <a:r>
              <a:rPr lang="en-US" sz="1000" dirty="0">
                <a:solidFill>
                  <a:srgbClr val="FFFFFF"/>
                </a:solidFill>
              </a:rPr>
              <a:t>ALL of our Service Updates can be found on the </a:t>
            </a:r>
            <a:r>
              <a:rPr lang="en-US" sz="1000" u="sng" dirty="0">
                <a:solidFill>
                  <a:srgbClr val="FFFFFF"/>
                </a:solidFill>
                <a:hlinkClick r:id="rId8"/>
              </a:rPr>
              <a:t>New York Bus Sales website</a:t>
            </a:r>
            <a:endParaRPr lang="en-US" sz="1000" u="sng" dirty="0">
              <a:solidFill>
                <a:srgbClr val="FFFFFF"/>
              </a:solidFill>
            </a:endParaRPr>
          </a:p>
          <a:p>
            <a:pPr algn="ctr"/>
            <a:r>
              <a:rPr lang="en-US" sz="1000" dirty="0">
                <a:solidFill>
                  <a:srgbClr val="FFFFFF"/>
                </a:solidFill>
              </a:rPr>
              <a:t>Or at the </a:t>
            </a:r>
            <a:r>
              <a:rPr lang="en-US" sz="1000" dirty="0">
                <a:solidFill>
                  <a:srgbClr val="FFFFFF"/>
                </a:solidFill>
                <a:hlinkClick r:id="rId9"/>
              </a:rPr>
              <a:t>New York Head Mechanic website </a:t>
            </a:r>
            <a:endParaRPr lang="en-US" sz="1000" dirty="0">
              <a:solidFill>
                <a:srgbClr val="FFFFFF"/>
              </a:solidFill>
            </a:endParaRPr>
          </a:p>
        </p:txBody>
      </p:sp>
    </p:spTree>
    <p:extLst>
      <p:ext uri="{BB962C8B-B14F-4D97-AF65-F5344CB8AC3E}">
        <p14:creationId xmlns:p14="http://schemas.microsoft.com/office/powerpoint/2010/main" val="844474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cticle Page 01">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664857" y="458938"/>
            <a:ext cx="2850243" cy="2286680"/>
          </a:xfrm>
        </p:spPr>
        <p:txBody>
          <a:bodyPr/>
          <a:lstStyle/>
          <a:p>
            <a:endParaRPr lang="en-US" dirty="0"/>
          </a:p>
        </p:txBody>
      </p:sp>
      <p:sp>
        <p:nvSpPr>
          <p:cNvPr id="11" name="Slide Number Placeholder 5"/>
          <p:cNvSpPr>
            <a:spLocks noGrp="1"/>
          </p:cNvSpPr>
          <p:nvPr>
            <p:ph type="sldNum" sz="quarter" idx="12"/>
          </p:nvPr>
        </p:nvSpPr>
        <p:spPr>
          <a:xfrm>
            <a:off x="5023757" y="8570197"/>
            <a:ext cx="1600200" cy="295656"/>
          </a:xfrm>
        </p:spPr>
        <p:txBody>
          <a:bodyPr/>
          <a:lstStyle>
            <a:lvl1pPr>
              <a:defRPr sz="900"/>
            </a:lvl1pPr>
          </a:lstStyle>
          <a:p>
            <a:fld id="{C554EB52-A39F-1E42-ACC2-3A5CA4B651D3}" type="slidenum">
              <a:rPr lang="en-US" smtClean="0"/>
              <a:pPr/>
              <a:t>‹#›</a:t>
            </a:fld>
            <a:endParaRPr lang="en-US" dirty="0"/>
          </a:p>
        </p:txBody>
      </p:sp>
      <p:sp>
        <p:nvSpPr>
          <p:cNvPr id="12" name="Rectangle 11"/>
          <p:cNvSpPr/>
          <p:nvPr userDrawn="1"/>
        </p:nvSpPr>
        <p:spPr>
          <a:xfrm>
            <a:off x="0" y="7595810"/>
            <a:ext cx="6857999" cy="592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facebook.jpg">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900" y="8570197"/>
            <a:ext cx="323088" cy="295656"/>
          </a:xfrm>
          <a:prstGeom prst="rect">
            <a:avLst/>
          </a:prstGeom>
        </p:spPr>
      </p:pic>
      <p:pic>
        <p:nvPicPr>
          <p:cNvPr id="14" name="Picture 13" descr="instagram.jpg">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5988" y="8570197"/>
            <a:ext cx="323088" cy="295656"/>
          </a:xfrm>
          <a:prstGeom prst="rect">
            <a:avLst/>
          </a:prstGeom>
        </p:spPr>
      </p:pic>
      <p:pic>
        <p:nvPicPr>
          <p:cNvPr id="15" name="Picture 14" descr="twitter.jpg">
            <a:hlinkClick r:id="rId6"/>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9076" y="8570197"/>
            <a:ext cx="323088" cy="295656"/>
          </a:xfrm>
          <a:prstGeom prst="rect">
            <a:avLst/>
          </a:prstGeom>
        </p:spPr>
      </p:pic>
      <p:sp>
        <p:nvSpPr>
          <p:cNvPr id="16" name="TextBox 15"/>
          <p:cNvSpPr txBox="1"/>
          <p:nvPr userDrawn="1"/>
        </p:nvSpPr>
        <p:spPr>
          <a:xfrm>
            <a:off x="1959429" y="8626400"/>
            <a:ext cx="2939143" cy="230832"/>
          </a:xfrm>
          <a:prstGeom prst="rect">
            <a:avLst/>
          </a:prstGeom>
          <a:noFill/>
        </p:spPr>
        <p:txBody>
          <a:bodyPr wrap="square" rtlCol="0">
            <a:spAutoFit/>
          </a:bodyPr>
          <a:lstStyle/>
          <a:p>
            <a:pPr algn="ctr"/>
            <a:r>
              <a:rPr lang="en-US" sz="900" dirty="0">
                <a:solidFill>
                  <a:schemeClr val="tx2"/>
                </a:solidFill>
              </a:rPr>
              <a:t>©2015 New York Bus Sales. All rights reserved.</a:t>
            </a:r>
          </a:p>
        </p:txBody>
      </p:sp>
      <p:sp>
        <p:nvSpPr>
          <p:cNvPr id="19" name="Content Placeholder 7"/>
          <p:cNvSpPr>
            <a:spLocks noGrp="1"/>
          </p:cNvSpPr>
          <p:nvPr>
            <p:ph sz="quarter" idx="16"/>
          </p:nvPr>
        </p:nvSpPr>
        <p:spPr>
          <a:xfrm>
            <a:off x="495981" y="3006201"/>
            <a:ext cx="6019119" cy="1674660"/>
          </a:xfrm>
        </p:spPr>
        <p:txBody>
          <a:bodyPr>
            <a:normAutofit/>
          </a:bodyPr>
          <a:lstStyle>
            <a:lvl1pPr>
              <a:defRPr sz="1400">
                <a:solidFill>
                  <a:srgbClr val="80807D"/>
                </a:solidFill>
              </a:defRPr>
            </a:lvl1pPr>
            <a:lvl2pPr>
              <a:defRPr sz="1400">
                <a:solidFill>
                  <a:srgbClr val="80807D"/>
                </a:solidFill>
              </a:defRPr>
            </a:lvl2pPr>
            <a:lvl3pPr>
              <a:defRPr sz="1400">
                <a:solidFill>
                  <a:srgbClr val="80807D"/>
                </a:solidFill>
              </a:defRPr>
            </a:lvl3pPr>
            <a:lvl4pPr>
              <a:defRPr sz="1400">
                <a:solidFill>
                  <a:srgbClr val="80807D"/>
                </a:solidFill>
              </a:defRPr>
            </a:lvl4pPr>
            <a:lvl5pPr>
              <a:defRPr sz="1400">
                <a:solidFill>
                  <a:srgbClr val="80807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9"/>
          <p:cNvSpPr>
            <a:spLocks noGrp="1"/>
          </p:cNvSpPr>
          <p:nvPr>
            <p:ph type="pic" sz="quarter" idx="17"/>
          </p:nvPr>
        </p:nvSpPr>
        <p:spPr>
          <a:xfrm>
            <a:off x="534307" y="458938"/>
            <a:ext cx="2850243" cy="2286680"/>
          </a:xfrm>
        </p:spPr>
        <p:txBody>
          <a:bodyPr/>
          <a:lstStyle/>
          <a:p>
            <a:endParaRPr lang="en-US" dirty="0"/>
          </a:p>
        </p:txBody>
      </p:sp>
      <p:sp>
        <p:nvSpPr>
          <p:cNvPr id="20" name="TextBox 19"/>
          <p:cNvSpPr txBox="1"/>
          <p:nvPr userDrawn="1"/>
        </p:nvSpPr>
        <p:spPr>
          <a:xfrm>
            <a:off x="342900" y="7698293"/>
            <a:ext cx="6172200" cy="400110"/>
          </a:xfrm>
          <a:prstGeom prst="rect">
            <a:avLst/>
          </a:prstGeom>
          <a:noFill/>
        </p:spPr>
        <p:txBody>
          <a:bodyPr wrap="square" rtlCol="0">
            <a:spAutoFit/>
          </a:bodyPr>
          <a:lstStyle/>
          <a:p>
            <a:pPr algn="ctr"/>
            <a:r>
              <a:rPr lang="en-US" sz="1000" dirty="0">
                <a:solidFill>
                  <a:srgbClr val="FFFFFF"/>
                </a:solidFill>
              </a:rPr>
              <a:t>ALL of our Service Updates can be found on the </a:t>
            </a:r>
            <a:r>
              <a:rPr lang="en-US" sz="1000" u="sng" dirty="0">
                <a:solidFill>
                  <a:srgbClr val="FFFFFF"/>
                </a:solidFill>
                <a:hlinkClick r:id="rId8"/>
              </a:rPr>
              <a:t>New York Bus Sales website</a:t>
            </a:r>
            <a:endParaRPr lang="en-US" sz="1000" u="sng" dirty="0">
              <a:solidFill>
                <a:srgbClr val="FFFFFF"/>
              </a:solidFill>
            </a:endParaRPr>
          </a:p>
          <a:p>
            <a:pPr algn="ctr"/>
            <a:r>
              <a:rPr lang="en-US" sz="1000" dirty="0">
                <a:solidFill>
                  <a:srgbClr val="FFFFFF"/>
                </a:solidFill>
              </a:rPr>
              <a:t>Or at the </a:t>
            </a:r>
            <a:r>
              <a:rPr lang="en-US" sz="1000" dirty="0">
                <a:solidFill>
                  <a:srgbClr val="FFFFFF"/>
                </a:solidFill>
                <a:hlinkClick r:id="rId9"/>
              </a:rPr>
              <a:t>New York Head Mechanic website </a:t>
            </a:r>
            <a:endParaRPr lang="en-US" sz="1000" dirty="0">
              <a:solidFill>
                <a:srgbClr val="FFFFFF"/>
              </a:solidFill>
            </a:endParaRPr>
          </a:p>
        </p:txBody>
      </p:sp>
    </p:spTree>
    <p:extLst>
      <p:ext uri="{BB962C8B-B14F-4D97-AF65-F5344CB8AC3E}">
        <p14:creationId xmlns:p14="http://schemas.microsoft.com/office/powerpoint/2010/main" val="1083006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5023757" y="8570197"/>
            <a:ext cx="1600200" cy="295656"/>
          </a:xfrm>
        </p:spPr>
        <p:txBody>
          <a:bodyPr/>
          <a:lstStyle>
            <a:lvl1pPr>
              <a:defRPr sz="900"/>
            </a:lvl1pPr>
          </a:lstStyle>
          <a:p>
            <a:fld id="{C554EB52-A39F-1E42-ACC2-3A5CA4B651D3}" type="slidenum">
              <a:rPr lang="en-US" smtClean="0"/>
              <a:pPr/>
              <a:t>‹#›</a:t>
            </a:fld>
            <a:endParaRPr lang="en-US" dirty="0"/>
          </a:p>
        </p:txBody>
      </p:sp>
      <p:sp>
        <p:nvSpPr>
          <p:cNvPr id="12" name="Rectangle 11"/>
          <p:cNvSpPr/>
          <p:nvPr userDrawn="1"/>
        </p:nvSpPr>
        <p:spPr>
          <a:xfrm>
            <a:off x="0" y="7595810"/>
            <a:ext cx="6857999" cy="592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facebook.jpg">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900" y="8570197"/>
            <a:ext cx="323088" cy="295656"/>
          </a:xfrm>
          <a:prstGeom prst="rect">
            <a:avLst/>
          </a:prstGeom>
        </p:spPr>
      </p:pic>
      <p:pic>
        <p:nvPicPr>
          <p:cNvPr id="14" name="Picture 13" descr="instagram.jpg">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5988" y="8570197"/>
            <a:ext cx="323088" cy="295656"/>
          </a:xfrm>
          <a:prstGeom prst="rect">
            <a:avLst/>
          </a:prstGeom>
        </p:spPr>
      </p:pic>
      <p:pic>
        <p:nvPicPr>
          <p:cNvPr id="15" name="Picture 14" descr="twitter.jpg">
            <a:hlinkClick r:id="rId6"/>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9076" y="8570197"/>
            <a:ext cx="323088" cy="295656"/>
          </a:xfrm>
          <a:prstGeom prst="rect">
            <a:avLst/>
          </a:prstGeom>
        </p:spPr>
      </p:pic>
      <p:sp>
        <p:nvSpPr>
          <p:cNvPr id="16" name="TextBox 15"/>
          <p:cNvSpPr txBox="1"/>
          <p:nvPr userDrawn="1"/>
        </p:nvSpPr>
        <p:spPr>
          <a:xfrm>
            <a:off x="1959429" y="8626400"/>
            <a:ext cx="2939143" cy="230832"/>
          </a:xfrm>
          <a:prstGeom prst="rect">
            <a:avLst/>
          </a:prstGeom>
          <a:noFill/>
        </p:spPr>
        <p:txBody>
          <a:bodyPr wrap="square" rtlCol="0">
            <a:spAutoFit/>
          </a:bodyPr>
          <a:lstStyle/>
          <a:p>
            <a:pPr algn="ctr"/>
            <a:r>
              <a:rPr lang="en-US" sz="900" dirty="0">
                <a:solidFill>
                  <a:schemeClr val="tx2"/>
                </a:solidFill>
              </a:rPr>
              <a:t>©2015 New York Bus Sales. All rights reserved.</a:t>
            </a:r>
          </a:p>
        </p:txBody>
      </p:sp>
      <p:sp>
        <p:nvSpPr>
          <p:cNvPr id="20" name="TextBox 19"/>
          <p:cNvSpPr txBox="1"/>
          <p:nvPr userDrawn="1"/>
        </p:nvSpPr>
        <p:spPr>
          <a:xfrm>
            <a:off x="342900" y="7698293"/>
            <a:ext cx="6172200" cy="400110"/>
          </a:xfrm>
          <a:prstGeom prst="rect">
            <a:avLst/>
          </a:prstGeom>
          <a:noFill/>
        </p:spPr>
        <p:txBody>
          <a:bodyPr wrap="square" rtlCol="0">
            <a:spAutoFit/>
          </a:bodyPr>
          <a:lstStyle/>
          <a:p>
            <a:pPr algn="ctr"/>
            <a:r>
              <a:rPr lang="en-US" sz="1000" dirty="0">
                <a:solidFill>
                  <a:srgbClr val="FFFFFF"/>
                </a:solidFill>
              </a:rPr>
              <a:t>ALL of our Service Updates can be found on the </a:t>
            </a:r>
            <a:r>
              <a:rPr lang="en-US" sz="1000" u="sng" dirty="0">
                <a:solidFill>
                  <a:srgbClr val="FFFFFF"/>
                </a:solidFill>
                <a:hlinkClick r:id="rId8"/>
              </a:rPr>
              <a:t>New York Bus Sales website</a:t>
            </a:r>
            <a:endParaRPr lang="en-US" sz="1000" u="sng" dirty="0">
              <a:solidFill>
                <a:srgbClr val="FFFFFF"/>
              </a:solidFill>
            </a:endParaRPr>
          </a:p>
          <a:p>
            <a:pPr algn="ctr"/>
            <a:r>
              <a:rPr lang="en-US" sz="1000" dirty="0">
                <a:solidFill>
                  <a:srgbClr val="FFFFFF"/>
                </a:solidFill>
              </a:rPr>
              <a:t>Or at the </a:t>
            </a:r>
            <a:r>
              <a:rPr lang="en-US" sz="1000" dirty="0">
                <a:solidFill>
                  <a:srgbClr val="FFFFFF"/>
                </a:solidFill>
                <a:hlinkClick r:id="rId9"/>
              </a:rPr>
              <a:t>New York Head Mechanic website </a:t>
            </a:r>
            <a:endParaRPr lang="en-US" sz="1000" dirty="0">
              <a:solidFill>
                <a:srgbClr val="FFFFFF"/>
              </a:solidFill>
            </a:endParaRPr>
          </a:p>
        </p:txBody>
      </p:sp>
    </p:spTree>
    <p:extLst>
      <p:ext uri="{BB962C8B-B14F-4D97-AF65-F5344CB8AC3E}">
        <p14:creationId xmlns:p14="http://schemas.microsoft.com/office/powerpoint/2010/main" val="1600490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5023757" y="8570197"/>
            <a:ext cx="1600200" cy="295656"/>
          </a:xfrm>
        </p:spPr>
        <p:txBody>
          <a:bodyPr/>
          <a:lstStyle>
            <a:lvl1pPr>
              <a:defRPr sz="900"/>
            </a:lvl1pPr>
          </a:lstStyle>
          <a:p>
            <a:fld id="{C554EB52-A39F-1E42-ACC2-3A5CA4B651D3}" type="slidenum">
              <a:rPr lang="en-US" smtClean="0"/>
              <a:pPr/>
              <a:t>‹#›</a:t>
            </a:fld>
            <a:endParaRPr lang="en-US" dirty="0"/>
          </a:p>
        </p:txBody>
      </p:sp>
      <p:sp>
        <p:nvSpPr>
          <p:cNvPr id="12" name="Rectangle 11"/>
          <p:cNvSpPr/>
          <p:nvPr userDrawn="1"/>
        </p:nvSpPr>
        <p:spPr>
          <a:xfrm>
            <a:off x="0" y="7595810"/>
            <a:ext cx="6857999" cy="592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facebook.jpg">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900" y="8570197"/>
            <a:ext cx="323088" cy="295656"/>
          </a:xfrm>
          <a:prstGeom prst="rect">
            <a:avLst/>
          </a:prstGeom>
        </p:spPr>
      </p:pic>
      <p:pic>
        <p:nvPicPr>
          <p:cNvPr id="14" name="Picture 13" descr="instagram.jpg">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5988" y="8570197"/>
            <a:ext cx="323088" cy="295656"/>
          </a:xfrm>
          <a:prstGeom prst="rect">
            <a:avLst/>
          </a:prstGeom>
        </p:spPr>
      </p:pic>
      <p:pic>
        <p:nvPicPr>
          <p:cNvPr id="15" name="Picture 14" descr="twitter.jpg">
            <a:hlinkClick r:id="rId6"/>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9076" y="8570197"/>
            <a:ext cx="323088" cy="295656"/>
          </a:xfrm>
          <a:prstGeom prst="rect">
            <a:avLst/>
          </a:prstGeom>
        </p:spPr>
      </p:pic>
      <p:sp>
        <p:nvSpPr>
          <p:cNvPr id="16" name="TextBox 15"/>
          <p:cNvSpPr txBox="1"/>
          <p:nvPr userDrawn="1"/>
        </p:nvSpPr>
        <p:spPr>
          <a:xfrm>
            <a:off x="1959429" y="8626400"/>
            <a:ext cx="2939143" cy="230832"/>
          </a:xfrm>
          <a:prstGeom prst="rect">
            <a:avLst/>
          </a:prstGeom>
          <a:noFill/>
        </p:spPr>
        <p:txBody>
          <a:bodyPr wrap="square" rtlCol="0">
            <a:spAutoFit/>
          </a:bodyPr>
          <a:lstStyle/>
          <a:p>
            <a:pPr algn="ctr"/>
            <a:r>
              <a:rPr lang="en-US" sz="900" dirty="0">
                <a:solidFill>
                  <a:schemeClr val="tx2"/>
                </a:solidFill>
              </a:rPr>
              <a:t>©2015 New York Bus Sales. All rights reserved.</a:t>
            </a:r>
          </a:p>
        </p:txBody>
      </p:sp>
      <p:sp>
        <p:nvSpPr>
          <p:cNvPr id="20" name="TextBox 19"/>
          <p:cNvSpPr txBox="1"/>
          <p:nvPr userDrawn="1"/>
        </p:nvSpPr>
        <p:spPr>
          <a:xfrm>
            <a:off x="342900" y="7698293"/>
            <a:ext cx="6172200" cy="400110"/>
          </a:xfrm>
          <a:prstGeom prst="rect">
            <a:avLst/>
          </a:prstGeom>
          <a:noFill/>
        </p:spPr>
        <p:txBody>
          <a:bodyPr wrap="square" rtlCol="0">
            <a:spAutoFit/>
          </a:bodyPr>
          <a:lstStyle/>
          <a:p>
            <a:pPr algn="ctr"/>
            <a:r>
              <a:rPr lang="en-US" sz="1000" dirty="0">
                <a:solidFill>
                  <a:srgbClr val="FFFFFF"/>
                </a:solidFill>
              </a:rPr>
              <a:t>ALL of our Service Updates can be found on the </a:t>
            </a:r>
            <a:r>
              <a:rPr lang="en-US" sz="1000" u="sng" dirty="0">
                <a:solidFill>
                  <a:srgbClr val="FFFFFF"/>
                </a:solidFill>
                <a:hlinkClick r:id="rId8"/>
              </a:rPr>
              <a:t>New York Bus Sales website</a:t>
            </a:r>
            <a:endParaRPr lang="en-US" sz="1000" u="sng" dirty="0">
              <a:solidFill>
                <a:srgbClr val="FFFFFF"/>
              </a:solidFill>
            </a:endParaRPr>
          </a:p>
          <a:p>
            <a:pPr algn="ctr"/>
            <a:r>
              <a:rPr lang="en-US" sz="1000" dirty="0">
                <a:solidFill>
                  <a:srgbClr val="FFFFFF"/>
                </a:solidFill>
              </a:rPr>
              <a:t>Or at the </a:t>
            </a:r>
            <a:r>
              <a:rPr lang="en-US" sz="1000" dirty="0">
                <a:solidFill>
                  <a:srgbClr val="FFFFFF"/>
                </a:solidFill>
                <a:hlinkClick r:id="rId9"/>
              </a:rPr>
              <a:t>New York Head Mechanic website </a:t>
            </a:r>
            <a:endParaRPr lang="en-US" sz="1000" dirty="0">
              <a:solidFill>
                <a:srgbClr val="FFFFFF"/>
              </a:solidFill>
            </a:endParaRPr>
          </a:p>
        </p:txBody>
      </p:sp>
      <p:sp>
        <p:nvSpPr>
          <p:cNvPr id="5" name="Content Placeholder 4"/>
          <p:cNvSpPr>
            <a:spLocks noGrp="1"/>
          </p:cNvSpPr>
          <p:nvPr>
            <p:ph sz="quarter" idx="13" hasCustomPrompt="1"/>
          </p:nvPr>
        </p:nvSpPr>
        <p:spPr>
          <a:xfrm>
            <a:off x="665163" y="1332332"/>
            <a:ext cx="5610225" cy="419100"/>
          </a:xfrm>
        </p:spPr>
        <p:txBody>
          <a:bodyPr>
            <a:noAutofit/>
          </a:bodyPr>
          <a:lstStyle>
            <a:lvl1pPr marL="0" indent="0" algn="ctr">
              <a:buNone/>
              <a:defRPr sz="1600" b="1">
                <a:solidFill>
                  <a:schemeClr val="accent2"/>
                </a:solidFill>
              </a:defRPr>
            </a:lvl1pPr>
            <a:lvl2pPr marL="410291" indent="0" algn="ctr">
              <a:buNone/>
              <a:defRPr sz="1600" b="1">
                <a:solidFill>
                  <a:schemeClr val="accent2"/>
                </a:solidFill>
              </a:defRPr>
            </a:lvl2pPr>
            <a:lvl3pPr marL="820582" indent="0" algn="ctr">
              <a:buNone/>
              <a:defRPr sz="1600" b="1">
                <a:solidFill>
                  <a:schemeClr val="accent2"/>
                </a:solidFill>
              </a:defRPr>
            </a:lvl3pPr>
            <a:lvl4pPr marL="1230873" indent="0" algn="ctr">
              <a:buNone/>
              <a:defRPr sz="1600" b="1">
                <a:solidFill>
                  <a:schemeClr val="accent2"/>
                </a:solidFill>
              </a:defRPr>
            </a:lvl4pPr>
            <a:lvl5pPr marL="1641165" indent="0" algn="ctr">
              <a:buNone/>
              <a:defRPr sz="1600" b="1">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32874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82058" tIns="41029" rIns="82058" bIns="41029" rtlCol="0" anchor="ctr">
            <a:normAutofit/>
          </a:bodyPr>
          <a:lstStyle/>
          <a:p>
            <a:r>
              <a:rPr lang="en-US" dirty="0"/>
              <a:t>Click to edit Master title style</a:t>
            </a:r>
          </a:p>
        </p:txBody>
      </p:sp>
      <p:sp>
        <p:nvSpPr>
          <p:cNvPr id="3" name="Text Placeholder 2"/>
          <p:cNvSpPr>
            <a:spLocks noGrp="1"/>
          </p:cNvSpPr>
          <p:nvPr>
            <p:ph type="body" idx="1"/>
          </p:nvPr>
        </p:nvSpPr>
        <p:spPr>
          <a:xfrm>
            <a:off x="342900" y="2133602"/>
            <a:ext cx="6172200" cy="6034617"/>
          </a:xfrm>
          <a:prstGeom prst="rect">
            <a:avLst/>
          </a:prstGeom>
        </p:spPr>
        <p:txBody>
          <a:bodyPr vert="horz" lIns="82058" tIns="41029" rIns="82058" bIns="410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4"/>
          </a:xfrm>
          <a:prstGeom prst="rect">
            <a:avLst/>
          </a:prstGeom>
        </p:spPr>
        <p:txBody>
          <a:bodyPr vert="horz" lIns="82058" tIns="41029" rIns="82058" bIns="41029" rtlCol="0" anchor="ctr"/>
          <a:lstStyle>
            <a:lvl1pPr algn="l">
              <a:defRPr sz="1100">
                <a:solidFill>
                  <a:schemeClr val="tx1">
                    <a:tint val="75000"/>
                  </a:schemeClr>
                </a:solidFill>
              </a:defRPr>
            </a:lvl1pPr>
          </a:lstStyle>
          <a:p>
            <a:fld id="{5EF8F550-E2BC-A143-8589-52F039787421}" type="datetime1">
              <a:rPr lang="en-US" smtClean="0"/>
              <a:pPr/>
              <a:t>12/8/2022</a:t>
            </a:fld>
            <a:endParaRPr lang="en-US" dirty="0"/>
          </a:p>
        </p:txBody>
      </p:sp>
      <p:sp>
        <p:nvSpPr>
          <p:cNvPr id="5" name="Footer Placeholder 4"/>
          <p:cNvSpPr>
            <a:spLocks noGrp="1"/>
          </p:cNvSpPr>
          <p:nvPr>
            <p:ph type="ftr" sz="quarter" idx="3"/>
          </p:nvPr>
        </p:nvSpPr>
        <p:spPr>
          <a:xfrm>
            <a:off x="2343150" y="8475134"/>
            <a:ext cx="2171700" cy="486834"/>
          </a:xfrm>
          <a:prstGeom prst="rect">
            <a:avLst/>
          </a:prstGeom>
        </p:spPr>
        <p:txBody>
          <a:bodyPr vert="horz" lIns="82058" tIns="41029" rIns="82058" bIns="41029" rtlCol="0" anchor="ctr"/>
          <a:lstStyle>
            <a:lvl1pPr algn="ctr">
              <a:defRPr sz="11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8475134"/>
            <a:ext cx="1600200" cy="486834"/>
          </a:xfrm>
          <a:prstGeom prst="rect">
            <a:avLst/>
          </a:prstGeom>
        </p:spPr>
        <p:txBody>
          <a:bodyPr vert="horz" lIns="82058" tIns="41029" rIns="82058" bIns="41029" rtlCol="0" anchor="ctr"/>
          <a:lstStyle>
            <a:lvl1pPr algn="r">
              <a:defRPr sz="1100">
                <a:solidFill>
                  <a:schemeClr val="tx1">
                    <a:tint val="75000"/>
                  </a:schemeClr>
                </a:solidFill>
              </a:defRPr>
            </a:lvl1pPr>
          </a:lstStyle>
          <a:p>
            <a:fld id="{C554EB52-A39F-1E42-ACC2-3A5CA4B651D3}" type="slidenum">
              <a:rPr lang="en-US" smtClean="0"/>
              <a:pPr/>
              <a:t>‹#›</a:t>
            </a:fld>
            <a:endParaRPr lang="en-US" dirty="0"/>
          </a:p>
        </p:txBody>
      </p:sp>
    </p:spTree>
    <p:extLst>
      <p:ext uri="{BB962C8B-B14F-4D97-AF65-F5344CB8AC3E}">
        <p14:creationId xmlns:p14="http://schemas.microsoft.com/office/powerpoint/2010/main" val="3941757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2" r:id="rId5"/>
  </p:sldLayoutIdLst>
  <p:hf hdr="0" ftr="0"/>
  <p:txStyles>
    <p:titleStyle>
      <a:lvl1pPr algn="ctr" defTabSz="410291" rtl="0" eaLnBrk="1" latinLnBrk="0" hangingPunct="1">
        <a:spcBef>
          <a:spcPct val="0"/>
        </a:spcBef>
        <a:buNone/>
        <a:defRPr sz="3900" kern="1200">
          <a:solidFill>
            <a:schemeClr val="tx1"/>
          </a:solidFill>
          <a:latin typeface="+mj-lt"/>
          <a:ea typeface="+mj-ea"/>
          <a:cs typeface="+mj-cs"/>
        </a:defRPr>
      </a:lvl1pPr>
    </p:titleStyle>
    <p:bodyStyle>
      <a:lvl1pPr marL="307718" indent="-307718" algn="l" defTabSz="410291" rtl="0" eaLnBrk="1" latinLnBrk="0" hangingPunct="1">
        <a:spcBef>
          <a:spcPct val="20000"/>
        </a:spcBef>
        <a:buFont typeface="Arial"/>
        <a:buChar char="•"/>
        <a:defRPr sz="2900" kern="1200">
          <a:solidFill>
            <a:schemeClr val="tx1"/>
          </a:solidFill>
          <a:latin typeface="+mn-lt"/>
          <a:ea typeface="+mn-ea"/>
          <a:cs typeface="+mn-cs"/>
        </a:defRPr>
      </a:lvl1pPr>
      <a:lvl2pPr marL="666723" indent="-256432" algn="l" defTabSz="410291" rtl="0" eaLnBrk="1" latinLnBrk="0" hangingPunct="1">
        <a:spcBef>
          <a:spcPct val="20000"/>
        </a:spcBef>
        <a:buFont typeface="Arial"/>
        <a:buChar char="–"/>
        <a:defRPr sz="2500" kern="1200">
          <a:solidFill>
            <a:schemeClr val="tx1"/>
          </a:solidFill>
          <a:latin typeface="+mn-lt"/>
          <a:ea typeface="+mn-ea"/>
          <a:cs typeface="+mn-cs"/>
        </a:defRPr>
      </a:lvl2pPr>
      <a:lvl3pPr marL="1025728" indent="-205146" algn="l" defTabSz="410291" rtl="0" eaLnBrk="1" latinLnBrk="0" hangingPunct="1">
        <a:spcBef>
          <a:spcPct val="20000"/>
        </a:spcBef>
        <a:buFont typeface="Arial"/>
        <a:buChar char="•"/>
        <a:defRPr sz="2200" kern="1200">
          <a:solidFill>
            <a:schemeClr val="tx1"/>
          </a:solidFill>
          <a:latin typeface="+mn-lt"/>
          <a:ea typeface="+mn-ea"/>
          <a:cs typeface="+mn-cs"/>
        </a:defRPr>
      </a:lvl3pPr>
      <a:lvl4pPr marL="1436019" indent="-205146" algn="l" defTabSz="410291" rtl="0" eaLnBrk="1" latinLnBrk="0" hangingPunct="1">
        <a:spcBef>
          <a:spcPct val="20000"/>
        </a:spcBef>
        <a:buFont typeface="Arial"/>
        <a:buChar char="–"/>
        <a:defRPr sz="1800" kern="1200">
          <a:solidFill>
            <a:schemeClr val="tx1"/>
          </a:solidFill>
          <a:latin typeface="+mn-lt"/>
          <a:ea typeface="+mn-ea"/>
          <a:cs typeface="+mn-cs"/>
        </a:defRPr>
      </a:lvl4pPr>
      <a:lvl5pPr marL="1846311" indent="-205146" algn="l" defTabSz="410291" rtl="0" eaLnBrk="1" latinLnBrk="0" hangingPunct="1">
        <a:spcBef>
          <a:spcPct val="20000"/>
        </a:spcBef>
        <a:buFont typeface="Arial"/>
        <a:buChar char="»"/>
        <a:defRPr sz="18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mailto:jlewin@nybussales.com" TargetMode="External"/><Relationship Id="rId13" Type="http://schemas.openxmlformats.org/officeDocument/2006/relationships/hyperlink" Target="mailto:mmcdonald@newyorkbussales.com" TargetMode="External"/><Relationship Id="rId18" Type="http://schemas.openxmlformats.org/officeDocument/2006/relationships/hyperlink" Target="mailto:bferre@newyorkbussales.com" TargetMode="External"/><Relationship Id="rId3" Type="http://schemas.openxmlformats.org/officeDocument/2006/relationships/hyperlink" Target="mailto:jjohnston@newyorkbussales.com" TargetMode="External"/><Relationship Id="rId7" Type="http://schemas.openxmlformats.org/officeDocument/2006/relationships/hyperlink" Target="mailto:breith@newyorkbussales.com" TargetMode="External"/><Relationship Id="rId12" Type="http://schemas.openxmlformats.org/officeDocument/2006/relationships/hyperlink" Target="mailto:bshepard@newyorkbussales.com" TargetMode="External"/><Relationship Id="rId17" Type="http://schemas.openxmlformats.org/officeDocument/2006/relationships/hyperlink" Target="mailto:wlyons2@newyorkbussales.com" TargetMode="External"/><Relationship Id="rId2" Type="http://schemas.openxmlformats.org/officeDocument/2006/relationships/notesSlide" Target="../notesSlides/notesSlide1.xml"/><Relationship Id="rId16" Type="http://schemas.openxmlformats.org/officeDocument/2006/relationships/hyperlink" Target="mailto:wdaigler@newyorkbussales.com" TargetMode="External"/><Relationship Id="rId1" Type="http://schemas.openxmlformats.org/officeDocument/2006/relationships/slideLayout" Target="../slideLayouts/slideLayout5.xml"/><Relationship Id="rId6" Type="http://schemas.openxmlformats.org/officeDocument/2006/relationships/hyperlink" Target="mailto:blamaitis@newyorkbussales.com" TargetMode="External"/><Relationship Id="rId11" Type="http://schemas.openxmlformats.org/officeDocument/2006/relationships/hyperlink" Target="mailto:breiling@newyorkbussales.com" TargetMode="External"/><Relationship Id="rId5" Type="http://schemas.openxmlformats.org/officeDocument/2006/relationships/hyperlink" Target="mailto:dwallace@newyorkbussales.com" TargetMode="External"/><Relationship Id="rId15" Type="http://schemas.openxmlformats.org/officeDocument/2006/relationships/hyperlink" Target="mailto:kcoon@newyorkbussales.com" TargetMode="External"/><Relationship Id="rId10" Type="http://schemas.openxmlformats.org/officeDocument/2006/relationships/hyperlink" Target="mailto:dgrant@nybussales.com" TargetMode="External"/><Relationship Id="rId4" Type="http://schemas.openxmlformats.org/officeDocument/2006/relationships/hyperlink" Target="mailto:rhemund@newyorkbussales.com" TargetMode="External"/><Relationship Id="rId9" Type="http://schemas.openxmlformats.org/officeDocument/2006/relationships/hyperlink" Target="mailto:ptucker@newyorkbussales.com" TargetMode="External"/><Relationship Id="rId14" Type="http://schemas.openxmlformats.org/officeDocument/2006/relationships/hyperlink" Target="mailto:jcoon@newyorkbussales.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342900" y="3761868"/>
            <a:ext cx="6172200" cy="339725"/>
          </a:xfrm>
        </p:spPr>
        <p:txBody>
          <a:bodyPr/>
          <a:lstStyle/>
          <a:p>
            <a:pPr algn="ctr"/>
            <a:r>
              <a:rPr lang="en-US" dirty="0"/>
              <a:t>We provide the charger while you demo the bus!</a:t>
            </a:r>
          </a:p>
        </p:txBody>
      </p:sp>
      <p:sp>
        <p:nvSpPr>
          <p:cNvPr id="10" name="Slide Number Placeholder 9"/>
          <p:cNvSpPr>
            <a:spLocks noGrp="1"/>
          </p:cNvSpPr>
          <p:nvPr>
            <p:ph type="sldNum" sz="quarter" idx="12"/>
          </p:nvPr>
        </p:nvSpPr>
        <p:spPr/>
        <p:txBody>
          <a:bodyPr/>
          <a:lstStyle/>
          <a:p>
            <a:fld id="{C554EB52-A39F-1E42-ACC2-3A5CA4B651D3}" type="slidenum">
              <a:rPr lang="en-US" smtClean="0"/>
              <a:pPr/>
              <a:t>1</a:t>
            </a:fld>
            <a:endParaRPr lang="en-US" dirty="0"/>
          </a:p>
        </p:txBody>
      </p:sp>
      <p:sp>
        <p:nvSpPr>
          <p:cNvPr id="5" name="Title 4"/>
          <p:cNvSpPr>
            <a:spLocks noGrp="1"/>
          </p:cNvSpPr>
          <p:nvPr>
            <p:ph type="title"/>
          </p:nvPr>
        </p:nvSpPr>
        <p:spPr/>
        <p:txBody>
          <a:bodyPr>
            <a:normAutofit fontScale="90000"/>
          </a:bodyPr>
          <a:lstStyle/>
          <a:p>
            <a:r>
              <a:rPr lang="en-US" dirty="0"/>
              <a:t> Service Update #22-1207</a:t>
            </a:r>
          </a:p>
        </p:txBody>
      </p:sp>
      <p:sp>
        <p:nvSpPr>
          <p:cNvPr id="7" name="Content Placeholder 6"/>
          <p:cNvSpPr>
            <a:spLocks noGrp="1"/>
          </p:cNvSpPr>
          <p:nvPr>
            <p:ph sz="quarter" idx="14"/>
          </p:nvPr>
        </p:nvSpPr>
        <p:spPr>
          <a:xfrm>
            <a:off x="0" y="4101593"/>
            <a:ext cx="6857999" cy="3609023"/>
          </a:xfrm>
        </p:spPr>
        <p:txBody>
          <a:bodyPr/>
          <a:lstStyle/>
          <a:p>
            <a:pPr marL="0" indent="0" algn="just">
              <a:buNone/>
            </a:pPr>
            <a:r>
              <a:rPr lang="en-US" dirty="0"/>
              <a:t>The School Bus EV Charge is on……with New York Bus Sales and Blue Bird leading the way!! We currently have several demos being shown and test driven throughout New York with informational events being offered for those interested in starting their EV journey or simply wanting to gain knowledge on what is available.</a:t>
            </a:r>
          </a:p>
          <a:p>
            <a:pPr marL="0" indent="0" algn="just">
              <a:buNone/>
            </a:pPr>
            <a:r>
              <a:rPr lang="en-US" dirty="0"/>
              <a:t>Whereas EV charging stations are popping up all over, there are some locations where they may not be located nor assessable to a school bus, so we are providing chargers and adapters for customers to charge while at their locations!</a:t>
            </a:r>
          </a:p>
          <a:p>
            <a:pPr marL="0" indent="0" algn="just">
              <a:buNone/>
            </a:pPr>
            <a:r>
              <a:rPr lang="en-US" dirty="0"/>
              <a:t>Generally, these chargers are required to be on a circuit rated at 40 AMPS minimum and in most repair facilities there is a welder plug which is in a circuit greater than 40 AMPS. We have found that that there are several NEMA (National Electrical Manufactures Association) plug configurations used within shops for welding where chargers would be plugged in, and we have worked to assemble an assortment of adapters for these along with added extension cable.</a:t>
            </a:r>
          </a:p>
          <a:p>
            <a:pPr marL="0" indent="0" algn="just">
              <a:buNone/>
            </a:pPr>
            <a:r>
              <a:rPr lang="en-US" dirty="0"/>
              <a:t>The NEMA  plug configuration  on the charger is a 6-50R and FIGURE #1 shows the configuration. </a:t>
            </a:r>
          </a:p>
          <a:p>
            <a:pPr marL="0" indent="0" algn="just">
              <a:buNone/>
            </a:pPr>
            <a:endParaRPr lang="en-US" dirty="0"/>
          </a:p>
        </p:txBody>
      </p:sp>
      <p:sp>
        <p:nvSpPr>
          <p:cNvPr id="9" name="Text Placeholder 8"/>
          <p:cNvSpPr>
            <a:spLocks noGrp="1"/>
          </p:cNvSpPr>
          <p:nvPr>
            <p:ph type="body" sz="quarter" idx="16"/>
          </p:nvPr>
        </p:nvSpPr>
        <p:spPr/>
        <p:txBody>
          <a:bodyPr/>
          <a:lstStyle/>
          <a:p>
            <a:r>
              <a:rPr lang="en-US" dirty="0"/>
              <a:t>EV Chargers Provided With Demo Units</a:t>
            </a:r>
          </a:p>
        </p:txBody>
      </p:sp>
      <p:pic>
        <p:nvPicPr>
          <p:cNvPr id="3" name="Picture 2">
            <a:extLst>
              <a:ext uri="{FF2B5EF4-FFF2-40B4-BE49-F238E27FC236}">
                <a16:creationId xmlns:a16="http://schemas.microsoft.com/office/drawing/2014/main" id="{14A2F73A-CD3F-A804-5C06-76D0C93CC86A}"/>
              </a:ext>
            </a:extLst>
          </p:cNvPr>
          <p:cNvPicPr>
            <a:picLocks noChangeAspect="1"/>
          </p:cNvPicPr>
          <p:nvPr/>
        </p:nvPicPr>
        <p:blipFill>
          <a:blip r:embed="rId2"/>
          <a:stretch>
            <a:fillRect/>
          </a:stretch>
        </p:blipFill>
        <p:spPr>
          <a:xfrm>
            <a:off x="937636" y="2285056"/>
            <a:ext cx="1295019" cy="1369445"/>
          </a:xfrm>
          <a:prstGeom prst="rect">
            <a:avLst/>
          </a:prstGeom>
        </p:spPr>
      </p:pic>
      <p:pic>
        <p:nvPicPr>
          <p:cNvPr id="6" name="Picture 5">
            <a:extLst>
              <a:ext uri="{FF2B5EF4-FFF2-40B4-BE49-F238E27FC236}">
                <a16:creationId xmlns:a16="http://schemas.microsoft.com/office/drawing/2014/main" id="{74F0AF77-A471-57A2-6843-C90A4287B637}"/>
              </a:ext>
            </a:extLst>
          </p:cNvPr>
          <p:cNvPicPr>
            <a:picLocks noChangeAspect="1"/>
          </p:cNvPicPr>
          <p:nvPr/>
        </p:nvPicPr>
        <p:blipFill>
          <a:blip r:embed="rId3"/>
          <a:stretch>
            <a:fillRect/>
          </a:stretch>
        </p:blipFill>
        <p:spPr>
          <a:xfrm>
            <a:off x="4122411" y="2213244"/>
            <a:ext cx="1943110" cy="1548624"/>
          </a:xfrm>
          <a:prstGeom prst="rect">
            <a:avLst/>
          </a:prstGeom>
        </p:spPr>
      </p:pic>
    </p:spTree>
    <p:extLst>
      <p:ext uri="{BB962C8B-B14F-4D97-AF65-F5344CB8AC3E}">
        <p14:creationId xmlns:p14="http://schemas.microsoft.com/office/powerpoint/2010/main" val="348455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85286E-A466-48E5-8DF0-88217FDE185F}"/>
              </a:ext>
            </a:extLst>
          </p:cNvPr>
          <p:cNvSpPr>
            <a:spLocks noGrp="1"/>
          </p:cNvSpPr>
          <p:nvPr>
            <p:ph type="sldNum" sz="quarter" idx="12"/>
          </p:nvPr>
        </p:nvSpPr>
        <p:spPr/>
        <p:txBody>
          <a:bodyPr/>
          <a:lstStyle/>
          <a:p>
            <a:fld id="{C554EB52-A39F-1E42-ACC2-3A5CA4B651D3}" type="slidenum">
              <a:rPr lang="en-US" smtClean="0"/>
              <a:pPr/>
              <a:t>10</a:t>
            </a:fld>
            <a:endParaRPr lang="en-US" dirty="0"/>
          </a:p>
        </p:txBody>
      </p:sp>
      <p:pic>
        <p:nvPicPr>
          <p:cNvPr id="3" name="Picture 2">
            <a:extLst>
              <a:ext uri="{FF2B5EF4-FFF2-40B4-BE49-F238E27FC236}">
                <a16:creationId xmlns:a16="http://schemas.microsoft.com/office/drawing/2014/main" id="{086B66FF-2065-D762-1B2D-32A40C01AB68}"/>
              </a:ext>
            </a:extLst>
          </p:cNvPr>
          <p:cNvPicPr>
            <a:picLocks noChangeAspect="1"/>
          </p:cNvPicPr>
          <p:nvPr/>
        </p:nvPicPr>
        <p:blipFill>
          <a:blip r:embed="rId2"/>
          <a:stretch>
            <a:fillRect/>
          </a:stretch>
        </p:blipFill>
        <p:spPr>
          <a:xfrm rot="5400000">
            <a:off x="-1035953" y="1395598"/>
            <a:ext cx="8929903" cy="6858000"/>
          </a:xfrm>
          <a:prstGeom prst="rect">
            <a:avLst/>
          </a:prstGeom>
        </p:spPr>
      </p:pic>
    </p:spTree>
    <p:extLst>
      <p:ext uri="{BB962C8B-B14F-4D97-AF65-F5344CB8AC3E}">
        <p14:creationId xmlns:p14="http://schemas.microsoft.com/office/powerpoint/2010/main" val="452467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85286E-A466-48E5-8DF0-88217FDE185F}"/>
              </a:ext>
            </a:extLst>
          </p:cNvPr>
          <p:cNvSpPr>
            <a:spLocks noGrp="1"/>
          </p:cNvSpPr>
          <p:nvPr>
            <p:ph type="sldNum" sz="quarter" idx="12"/>
          </p:nvPr>
        </p:nvSpPr>
        <p:spPr/>
        <p:txBody>
          <a:bodyPr/>
          <a:lstStyle/>
          <a:p>
            <a:fld id="{C554EB52-A39F-1E42-ACC2-3A5CA4B651D3}" type="slidenum">
              <a:rPr lang="en-US" smtClean="0"/>
              <a:pPr/>
              <a:t>11</a:t>
            </a:fld>
            <a:endParaRPr lang="en-US" dirty="0"/>
          </a:p>
        </p:txBody>
      </p:sp>
      <p:pic>
        <p:nvPicPr>
          <p:cNvPr id="5" name="Picture 4">
            <a:extLst>
              <a:ext uri="{FF2B5EF4-FFF2-40B4-BE49-F238E27FC236}">
                <a16:creationId xmlns:a16="http://schemas.microsoft.com/office/drawing/2014/main" id="{7F33B3FC-66C7-C834-7E20-488B3F915DC4}"/>
              </a:ext>
            </a:extLst>
          </p:cNvPr>
          <p:cNvPicPr>
            <a:picLocks noChangeAspect="1"/>
          </p:cNvPicPr>
          <p:nvPr/>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2173536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85286E-A466-48E5-8DF0-88217FDE185F}"/>
              </a:ext>
            </a:extLst>
          </p:cNvPr>
          <p:cNvSpPr>
            <a:spLocks noGrp="1"/>
          </p:cNvSpPr>
          <p:nvPr>
            <p:ph type="sldNum" sz="quarter" idx="12"/>
          </p:nvPr>
        </p:nvSpPr>
        <p:spPr/>
        <p:txBody>
          <a:bodyPr/>
          <a:lstStyle/>
          <a:p>
            <a:fld id="{C554EB52-A39F-1E42-ACC2-3A5CA4B651D3}" type="slidenum">
              <a:rPr lang="en-US" smtClean="0"/>
              <a:pPr/>
              <a:t>12</a:t>
            </a:fld>
            <a:endParaRPr lang="en-US" dirty="0"/>
          </a:p>
        </p:txBody>
      </p:sp>
      <p:pic>
        <p:nvPicPr>
          <p:cNvPr id="5" name="Picture 4">
            <a:extLst>
              <a:ext uri="{FF2B5EF4-FFF2-40B4-BE49-F238E27FC236}">
                <a16:creationId xmlns:a16="http://schemas.microsoft.com/office/drawing/2014/main" id="{EC4F4114-0472-5371-3792-C2F90587EC62}"/>
              </a:ext>
            </a:extLst>
          </p:cNvPr>
          <p:cNvPicPr>
            <a:picLocks noChangeAspect="1"/>
          </p:cNvPicPr>
          <p:nvPr/>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3572157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7541" y="308242"/>
            <a:ext cx="6083585" cy="721286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C554EB52-A39F-1E42-ACC2-3A5CA4B651D3}" type="slidenum">
              <a:rPr lang="en-US" smtClean="0"/>
              <a:pPr/>
              <a:t>13</a:t>
            </a:fld>
            <a:endParaRPr lang="en-US" dirty="0"/>
          </a:p>
        </p:txBody>
      </p:sp>
      <p:sp>
        <p:nvSpPr>
          <p:cNvPr id="4" name="Content Placeholder 3"/>
          <p:cNvSpPr>
            <a:spLocks noGrp="1"/>
          </p:cNvSpPr>
          <p:nvPr>
            <p:ph sz="quarter" idx="13"/>
          </p:nvPr>
        </p:nvSpPr>
        <p:spPr>
          <a:xfrm>
            <a:off x="357539" y="308242"/>
            <a:ext cx="6083585" cy="641143"/>
          </a:xfrm>
        </p:spPr>
        <p:txBody>
          <a:bodyPr>
            <a:normAutofit/>
          </a:bodyPr>
          <a:lstStyle/>
          <a:p>
            <a:r>
              <a:rPr lang="en-US" sz="1400" dirty="0"/>
              <a:t>CONTACT ANY OF OUR SERVICE LOCATIONS OR YOUR SALES REPRESENTATIVE WITH QUESTIONS</a:t>
            </a:r>
          </a:p>
          <a:p>
            <a:endParaRPr lang="en-US" dirty="0"/>
          </a:p>
        </p:txBody>
      </p:sp>
      <p:sp>
        <p:nvSpPr>
          <p:cNvPr id="8" name="TextBox 7">
            <a:extLst>
              <a:ext uri="{FF2B5EF4-FFF2-40B4-BE49-F238E27FC236}">
                <a16:creationId xmlns:a16="http://schemas.microsoft.com/office/drawing/2014/main" id="{F6463A24-4FFB-4631-AF44-F2F5965455BB}"/>
              </a:ext>
            </a:extLst>
          </p:cNvPr>
          <p:cNvSpPr txBox="1"/>
          <p:nvPr/>
        </p:nvSpPr>
        <p:spPr>
          <a:xfrm>
            <a:off x="4658496" y="8303741"/>
            <a:ext cx="1782629" cy="584775"/>
          </a:xfrm>
          <a:prstGeom prst="rect">
            <a:avLst/>
          </a:prstGeom>
          <a:noFill/>
        </p:spPr>
        <p:txBody>
          <a:bodyPr wrap="square" rtlCol="0">
            <a:spAutoFit/>
          </a:bodyPr>
          <a:lstStyle/>
          <a:p>
            <a:r>
              <a:rPr lang="en-US" sz="800" b="1" dirty="0">
                <a:solidFill>
                  <a:srgbClr val="0B3588"/>
                </a:solidFill>
              </a:rPr>
              <a:t>Comments or Concerns:</a:t>
            </a:r>
          </a:p>
          <a:p>
            <a:r>
              <a:rPr lang="en-US" sz="800" dirty="0">
                <a:solidFill>
                  <a:srgbClr val="0B3588"/>
                </a:solidFill>
              </a:rPr>
              <a:t>John Johnston</a:t>
            </a:r>
          </a:p>
          <a:p>
            <a:r>
              <a:rPr lang="en-US" sz="800" dirty="0">
                <a:solidFill>
                  <a:srgbClr val="0B3588"/>
                </a:solidFill>
                <a:hlinkClick r:id="rId3">
                  <a:extLst>
                    <a:ext uri="{A12FA001-AC4F-418D-AE19-62706E023703}">
                      <ahyp:hlinkClr xmlns:ahyp="http://schemas.microsoft.com/office/drawing/2018/hyperlinkcolor" val="tx"/>
                    </a:ext>
                  </a:extLst>
                </a:hlinkClick>
              </a:rPr>
              <a:t>jjohnston@newyorkbussales.com</a:t>
            </a:r>
            <a:endParaRPr lang="en-US" sz="800" dirty="0">
              <a:solidFill>
                <a:srgbClr val="0B3588"/>
              </a:solidFill>
            </a:endParaRPr>
          </a:p>
          <a:p>
            <a:r>
              <a:rPr lang="en-US" sz="800" dirty="0">
                <a:solidFill>
                  <a:srgbClr val="0B3588"/>
                </a:solidFill>
              </a:rPr>
              <a:t>Cell 315-263-0766</a:t>
            </a:r>
          </a:p>
        </p:txBody>
      </p:sp>
      <p:sp>
        <p:nvSpPr>
          <p:cNvPr id="3" name="TextBox 2">
            <a:extLst>
              <a:ext uri="{FF2B5EF4-FFF2-40B4-BE49-F238E27FC236}">
                <a16:creationId xmlns:a16="http://schemas.microsoft.com/office/drawing/2014/main" id="{D91E18E3-D042-3EBC-C500-C1C4AEAE387D}"/>
              </a:ext>
            </a:extLst>
          </p:cNvPr>
          <p:cNvSpPr txBox="1"/>
          <p:nvPr/>
        </p:nvSpPr>
        <p:spPr>
          <a:xfrm>
            <a:off x="416874" y="984921"/>
            <a:ext cx="3191297" cy="6678751"/>
          </a:xfrm>
          <a:prstGeom prst="rect">
            <a:avLst/>
          </a:prstGeom>
          <a:noFill/>
        </p:spPr>
        <p:txBody>
          <a:bodyPr wrap="square" rtlCol="0">
            <a:spAutoFit/>
          </a:bodyPr>
          <a:lstStyle/>
          <a:p>
            <a:pPr algn="ctr"/>
            <a:endParaRPr lang="en-US" sz="1400" b="1" dirty="0">
              <a:solidFill>
                <a:srgbClr val="0B3588"/>
              </a:solidFill>
            </a:endParaRPr>
          </a:p>
          <a:p>
            <a:pPr algn="ctr"/>
            <a:r>
              <a:rPr lang="en-US" sz="1400" b="1" dirty="0">
                <a:solidFill>
                  <a:srgbClr val="0B3588"/>
                </a:solidFill>
              </a:rPr>
              <a:t>Director of Service </a:t>
            </a:r>
          </a:p>
          <a:p>
            <a:pPr algn="ctr"/>
            <a:r>
              <a:rPr lang="en-US" sz="1400" b="1" dirty="0">
                <a:solidFill>
                  <a:srgbClr val="0B3588"/>
                </a:solidFill>
              </a:rPr>
              <a:t>Ryan Hemund </a:t>
            </a:r>
            <a:r>
              <a:rPr lang="en-US" sz="1400" dirty="0">
                <a:solidFill>
                  <a:srgbClr val="0B3588"/>
                </a:solidFill>
              </a:rPr>
              <a:t> </a:t>
            </a:r>
          </a:p>
          <a:p>
            <a:pPr algn="ctr"/>
            <a:r>
              <a:rPr lang="en-US" sz="1400" dirty="0">
                <a:solidFill>
                  <a:srgbClr val="0B3588"/>
                </a:solidFill>
                <a:hlinkClick r:id="rId4">
                  <a:extLst>
                    <a:ext uri="{A12FA001-AC4F-418D-AE19-62706E023703}">
                      <ahyp:hlinkClr xmlns:ahyp="http://schemas.microsoft.com/office/drawing/2018/hyperlinkcolor" val="tx"/>
                    </a:ext>
                  </a:extLst>
                </a:hlinkClick>
              </a:rPr>
              <a:t>rhemund@newyorkbussales.com</a:t>
            </a:r>
            <a:r>
              <a:rPr lang="en-US" sz="1400" dirty="0">
                <a:solidFill>
                  <a:srgbClr val="0B3588"/>
                </a:solidFill>
              </a:rPr>
              <a:t>	</a:t>
            </a:r>
          </a:p>
          <a:p>
            <a:pPr algn="ctr"/>
            <a:endParaRPr lang="en-US" sz="900" dirty="0">
              <a:solidFill>
                <a:srgbClr val="0B3588"/>
              </a:solidFill>
            </a:endParaRPr>
          </a:p>
          <a:p>
            <a:pPr algn="ctr"/>
            <a:r>
              <a:rPr lang="fi-FI" sz="1400" b="1" dirty="0">
                <a:solidFill>
                  <a:srgbClr val="0B3588"/>
                </a:solidFill>
              </a:rPr>
              <a:t>Chittenango: 800-962-5768</a:t>
            </a:r>
          </a:p>
          <a:p>
            <a:pPr algn="ctr"/>
            <a:endParaRPr lang="fi-FI" sz="800" dirty="0">
              <a:solidFill>
                <a:srgbClr val="0B3588"/>
              </a:solidFill>
            </a:endParaRPr>
          </a:p>
          <a:p>
            <a:pPr algn="ctr"/>
            <a:r>
              <a:rPr lang="fi-FI" sz="1400" dirty="0">
                <a:solidFill>
                  <a:srgbClr val="0B3588"/>
                </a:solidFill>
              </a:rPr>
              <a:t>Daryl Wallace</a:t>
            </a:r>
          </a:p>
          <a:p>
            <a:pPr algn="ctr"/>
            <a:r>
              <a:rPr lang="fi-FI" sz="1400" dirty="0">
                <a:solidFill>
                  <a:srgbClr val="0B3588"/>
                </a:solidFill>
                <a:hlinkClick r:id="rId5">
                  <a:extLst>
                    <a:ext uri="{A12FA001-AC4F-418D-AE19-62706E023703}">
                      <ahyp:hlinkClr xmlns:ahyp="http://schemas.microsoft.com/office/drawing/2018/hyperlinkcolor" val="tx"/>
                    </a:ext>
                  </a:extLst>
                </a:hlinkClick>
              </a:rPr>
              <a:t>dwallace@newyorkbussales.com</a:t>
            </a:r>
            <a:endParaRPr lang="fi-FI" sz="1400" dirty="0">
              <a:solidFill>
                <a:srgbClr val="0B3588"/>
              </a:solidFill>
            </a:endParaRPr>
          </a:p>
          <a:p>
            <a:pPr algn="ctr"/>
            <a:endParaRPr lang="fi-FI" sz="800" dirty="0">
              <a:solidFill>
                <a:srgbClr val="0B3588"/>
              </a:solidFill>
            </a:endParaRPr>
          </a:p>
          <a:p>
            <a:pPr algn="ctr"/>
            <a:r>
              <a:rPr lang="fi-FI" sz="1400" dirty="0">
                <a:solidFill>
                  <a:srgbClr val="0B3588"/>
                </a:solidFill>
              </a:rPr>
              <a:t>Brian Lamaitis	</a:t>
            </a:r>
          </a:p>
          <a:p>
            <a:pPr algn="ctr"/>
            <a:r>
              <a:rPr lang="fi-FI" sz="1400" dirty="0">
                <a:solidFill>
                  <a:srgbClr val="0B3588"/>
                </a:solidFill>
                <a:hlinkClick r:id="rId6">
                  <a:extLst>
                    <a:ext uri="{A12FA001-AC4F-418D-AE19-62706E023703}">
                      <ahyp:hlinkClr xmlns:ahyp="http://schemas.microsoft.com/office/drawing/2018/hyperlinkcolor" val="tx"/>
                    </a:ext>
                  </a:extLst>
                </a:hlinkClick>
              </a:rPr>
              <a:t>blamaitis@newyorkbussales.com</a:t>
            </a:r>
            <a:r>
              <a:rPr lang="fi-FI" sz="1400" dirty="0">
                <a:solidFill>
                  <a:srgbClr val="0B3588"/>
                </a:solidFill>
              </a:rPr>
              <a:t> </a:t>
            </a:r>
          </a:p>
          <a:p>
            <a:pPr algn="ctr"/>
            <a:endParaRPr lang="fi-FI" sz="800" dirty="0">
              <a:solidFill>
                <a:srgbClr val="0B3588"/>
              </a:solidFill>
            </a:endParaRPr>
          </a:p>
          <a:p>
            <a:pPr algn="ctr"/>
            <a:r>
              <a:rPr lang="fi-FI" sz="1400" dirty="0">
                <a:solidFill>
                  <a:srgbClr val="0B3588"/>
                </a:solidFill>
              </a:rPr>
              <a:t>Bob Reith</a:t>
            </a:r>
          </a:p>
          <a:p>
            <a:pPr algn="ctr"/>
            <a:r>
              <a:rPr lang="fi-FI" sz="1400" dirty="0">
                <a:solidFill>
                  <a:srgbClr val="0B3588"/>
                </a:solidFill>
                <a:hlinkClick r:id="rId7">
                  <a:extLst>
                    <a:ext uri="{A12FA001-AC4F-418D-AE19-62706E023703}">
                      <ahyp:hlinkClr xmlns:ahyp="http://schemas.microsoft.com/office/drawing/2018/hyperlinkcolor" val="tx"/>
                    </a:ext>
                  </a:extLst>
                </a:hlinkClick>
              </a:rPr>
              <a:t>breith@newyorkbussales.com</a:t>
            </a:r>
            <a:endParaRPr lang="fi-FI" sz="1400" dirty="0">
              <a:solidFill>
                <a:srgbClr val="0B3588"/>
              </a:solidFill>
            </a:endParaRPr>
          </a:p>
          <a:p>
            <a:pPr algn="ctr"/>
            <a:endParaRPr lang="fi-FI" sz="800" dirty="0">
              <a:solidFill>
                <a:srgbClr val="0B3588"/>
              </a:solidFill>
              <a:hlinkClick r:id="rId8"/>
            </a:endParaRPr>
          </a:p>
          <a:p>
            <a:pPr algn="ctr"/>
            <a:r>
              <a:rPr lang="fi-FI" sz="1400" dirty="0">
                <a:solidFill>
                  <a:srgbClr val="0B3588"/>
                </a:solidFill>
              </a:rPr>
              <a:t>Phil Tucker</a:t>
            </a:r>
          </a:p>
          <a:p>
            <a:pPr algn="ctr"/>
            <a:r>
              <a:rPr lang="fi-FI" sz="1400" dirty="0">
                <a:solidFill>
                  <a:srgbClr val="0B3588"/>
                </a:solidFill>
                <a:hlinkClick r:id="rId9">
                  <a:extLst>
                    <a:ext uri="{A12FA001-AC4F-418D-AE19-62706E023703}">
                      <ahyp:hlinkClr xmlns:ahyp="http://schemas.microsoft.com/office/drawing/2018/hyperlinkcolor" val="tx"/>
                    </a:ext>
                  </a:extLst>
                </a:hlinkClick>
              </a:rPr>
              <a:t>ptucker@newyorkbussales.com</a:t>
            </a:r>
            <a:r>
              <a:rPr lang="fi-FI" sz="1400" dirty="0">
                <a:solidFill>
                  <a:srgbClr val="0B3588"/>
                </a:solidFill>
              </a:rPr>
              <a:t> 	</a:t>
            </a:r>
            <a:endParaRPr lang="fi-FI" sz="1400" dirty="0">
              <a:solidFill>
                <a:srgbClr val="0B3588"/>
              </a:solidFill>
              <a:hlinkClick r:id="rId10"/>
            </a:endParaRPr>
          </a:p>
          <a:p>
            <a:pPr algn="ctr"/>
            <a:r>
              <a:rPr lang="fi-FI" sz="1400" dirty="0">
                <a:solidFill>
                  <a:srgbClr val="0B3588"/>
                </a:solidFill>
              </a:rPr>
              <a:t> 	</a:t>
            </a:r>
            <a:endParaRPr lang="fi-FI" sz="1400" b="1" dirty="0">
              <a:solidFill>
                <a:srgbClr val="0B3588"/>
              </a:solidFill>
            </a:endParaRPr>
          </a:p>
          <a:p>
            <a:pPr algn="ctr"/>
            <a:r>
              <a:rPr lang="fi-FI" sz="1400" b="1" dirty="0">
                <a:solidFill>
                  <a:srgbClr val="0B3588"/>
                </a:solidFill>
              </a:rPr>
              <a:t>Albany: 866-867-1100</a:t>
            </a:r>
          </a:p>
          <a:p>
            <a:pPr algn="ctr"/>
            <a:endParaRPr lang="fi-FI" sz="800" dirty="0">
              <a:solidFill>
                <a:srgbClr val="0B3588"/>
              </a:solidFill>
            </a:endParaRPr>
          </a:p>
          <a:p>
            <a:pPr algn="ctr"/>
            <a:r>
              <a:rPr lang="fi-FI" sz="1400" dirty="0">
                <a:solidFill>
                  <a:srgbClr val="0B3588"/>
                </a:solidFill>
              </a:rPr>
              <a:t>Ben Reiling</a:t>
            </a:r>
          </a:p>
          <a:p>
            <a:pPr algn="ctr"/>
            <a:r>
              <a:rPr lang="fi-FI" sz="1400" dirty="0">
                <a:solidFill>
                  <a:srgbClr val="0B3588"/>
                </a:solidFill>
                <a:hlinkClick r:id="rId11">
                  <a:extLst>
                    <a:ext uri="{A12FA001-AC4F-418D-AE19-62706E023703}">
                      <ahyp:hlinkClr xmlns:ahyp="http://schemas.microsoft.com/office/drawing/2018/hyperlinkcolor" val="tx"/>
                    </a:ext>
                  </a:extLst>
                </a:hlinkClick>
              </a:rPr>
              <a:t>breiling@newyorkbussales.com</a:t>
            </a:r>
            <a:endParaRPr lang="fi-FI" sz="1400" dirty="0">
              <a:solidFill>
                <a:srgbClr val="0B3588"/>
              </a:solidFill>
            </a:endParaRPr>
          </a:p>
          <a:p>
            <a:pPr algn="ctr"/>
            <a:r>
              <a:rPr lang="fi-FI" sz="1400" dirty="0">
                <a:solidFill>
                  <a:srgbClr val="0B3588"/>
                </a:solidFill>
              </a:rPr>
              <a:t> </a:t>
            </a:r>
          </a:p>
          <a:p>
            <a:pPr algn="ctr"/>
            <a:r>
              <a:rPr lang="sv-SE" sz="1400" b="1" dirty="0">
                <a:solidFill>
                  <a:srgbClr val="0B3588"/>
                </a:solidFill>
              </a:rPr>
              <a:t>Rochester: 800-463-3232</a:t>
            </a:r>
          </a:p>
          <a:p>
            <a:pPr algn="ctr"/>
            <a:endParaRPr lang="sv-SE" sz="800" dirty="0">
              <a:solidFill>
                <a:srgbClr val="0B3588"/>
              </a:solidFill>
            </a:endParaRPr>
          </a:p>
          <a:p>
            <a:pPr algn="ctr"/>
            <a:r>
              <a:rPr lang="sv-SE" sz="1400" dirty="0">
                <a:solidFill>
                  <a:srgbClr val="0B3588"/>
                </a:solidFill>
              </a:rPr>
              <a:t>Brandon Shepard</a:t>
            </a:r>
          </a:p>
          <a:p>
            <a:pPr algn="ctr"/>
            <a:r>
              <a:rPr lang="sv-SE" sz="1400" dirty="0">
                <a:solidFill>
                  <a:srgbClr val="0B3588"/>
                </a:solidFill>
                <a:hlinkClick r:id="rId12">
                  <a:extLst>
                    <a:ext uri="{A12FA001-AC4F-418D-AE19-62706E023703}">
                      <ahyp:hlinkClr xmlns:ahyp="http://schemas.microsoft.com/office/drawing/2018/hyperlinkcolor" val="tx"/>
                    </a:ext>
                  </a:extLst>
                </a:hlinkClick>
              </a:rPr>
              <a:t>bshepard@newyorkbussales.com</a:t>
            </a:r>
            <a:endParaRPr lang="sv-SE" sz="1400" dirty="0">
              <a:solidFill>
                <a:srgbClr val="0B3588"/>
              </a:solidFill>
            </a:endParaRPr>
          </a:p>
          <a:p>
            <a:pPr algn="ctr"/>
            <a:endParaRPr lang="sv-SE" sz="1400" dirty="0">
              <a:solidFill>
                <a:srgbClr val="0B3588"/>
              </a:solidFill>
            </a:endParaRPr>
          </a:p>
          <a:p>
            <a:pPr algn="ctr"/>
            <a:r>
              <a:rPr lang="sv-SE" sz="1400" b="1" dirty="0">
                <a:solidFill>
                  <a:srgbClr val="0B3588"/>
                </a:solidFill>
              </a:rPr>
              <a:t>Middletown: 845-609-7070</a:t>
            </a:r>
          </a:p>
          <a:p>
            <a:pPr algn="ctr"/>
            <a:endParaRPr lang="sv-SE" sz="800" b="1" dirty="0">
              <a:solidFill>
                <a:srgbClr val="0B3588"/>
              </a:solidFill>
            </a:endParaRPr>
          </a:p>
          <a:p>
            <a:pPr algn="ctr"/>
            <a:r>
              <a:rPr lang="sv-SE" sz="1400" dirty="0">
                <a:solidFill>
                  <a:srgbClr val="0B3588"/>
                </a:solidFill>
              </a:rPr>
              <a:t>Moncia Mc Donald</a:t>
            </a:r>
          </a:p>
          <a:p>
            <a:pPr algn="ctr"/>
            <a:r>
              <a:rPr lang="sv-SE" sz="1300" dirty="0">
                <a:solidFill>
                  <a:srgbClr val="0B3588"/>
                </a:solidFill>
                <a:hlinkClick r:id="rId13">
                  <a:extLst>
                    <a:ext uri="{A12FA001-AC4F-418D-AE19-62706E023703}">
                      <ahyp:hlinkClr xmlns:ahyp="http://schemas.microsoft.com/office/drawing/2018/hyperlinkcolor" val="tx"/>
                    </a:ext>
                  </a:extLst>
                </a:hlinkClick>
              </a:rPr>
              <a:t>mmcdonald@newyorkbussales.com</a:t>
            </a:r>
            <a:r>
              <a:rPr lang="sv-SE" sz="1300" dirty="0">
                <a:solidFill>
                  <a:srgbClr val="0B3588"/>
                </a:solidFill>
              </a:rPr>
              <a:t> </a:t>
            </a:r>
          </a:p>
        </p:txBody>
      </p:sp>
      <p:sp>
        <p:nvSpPr>
          <p:cNvPr id="9" name="TextBox 8">
            <a:extLst>
              <a:ext uri="{FF2B5EF4-FFF2-40B4-BE49-F238E27FC236}">
                <a16:creationId xmlns:a16="http://schemas.microsoft.com/office/drawing/2014/main" id="{283350B7-15C8-1452-9C99-D4AC6F5C762D}"/>
              </a:ext>
            </a:extLst>
          </p:cNvPr>
          <p:cNvSpPr txBox="1"/>
          <p:nvPr/>
        </p:nvSpPr>
        <p:spPr>
          <a:xfrm>
            <a:off x="3340597" y="949385"/>
            <a:ext cx="3100528" cy="6001643"/>
          </a:xfrm>
          <a:prstGeom prst="rect">
            <a:avLst/>
          </a:prstGeom>
          <a:noFill/>
        </p:spPr>
        <p:txBody>
          <a:bodyPr wrap="none" rtlCol="0">
            <a:spAutoFit/>
          </a:bodyPr>
          <a:lstStyle/>
          <a:p>
            <a:pPr algn="ctr"/>
            <a:endParaRPr lang="en-US" sz="1400" b="1" dirty="0">
              <a:solidFill>
                <a:schemeClr val="accent2"/>
              </a:solidFill>
            </a:endParaRPr>
          </a:p>
          <a:p>
            <a:pPr algn="ctr"/>
            <a:r>
              <a:rPr lang="en-US" sz="1400" b="1" dirty="0">
                <a:solidFill>
                  <a:schemeClr val="accent2"/>
                </a:solidFill>
              </a:rPr>
              <a:t>Director of Sales</a:t>
            </a:r>
          </a:p>
          <a:p>
            <a:pPr algn="ctr"/>
            <a:r>
              <a:rPr lang="en-US" sz="1400" b="1" dirty="0">
                <a:solidFill>
                  <a:schemeClr val="accent2"/>
                </a:solidFill>
              </a:rPr>
              <a:t>Jeremy Johnston</a:t>
            </a:r>
          </a:p>
          <a:p>
            <a:pPr algn="ctr"/>
            <a:r>
              <a:rPr lang="en-US" sz="1400" u="sng" dirty="0">
                <a:solidFill>
                  <a:schemeClr val="accent2"/>
                </a:solidFill>
              </a:rPr>
              <a:t>jjohnston@newyorkbussales.com</a:t>
            </a:r>
          </a:p>
          <a:p>
            <a:pPr algn="ctr"/>
            <a:r>
              <a:rPr lang="en-US" sz="1400" dirty="0">
                <a:solidFill>
                  <a:schemeClr val="accent2"/>
                </a:solidFill>
              </a:rPr>
              <a:t>315-706-8944</a:t>
            </a:r>
          </a:p>
          <a:p>
            <a:pPr algn="ctr"/>
            <a:endParaRPr lang="en-US" sz="1200" dirty="0">
              <a:solidFill>
                <a:schemeClr val="accent2"/>
              </a:solidFill>
            </a:endParaRPr>
          </a:p>
          <a:p>
            <a:pPr algn="ctr"/>
            <a:r>
              <a:rPr lang="en-US" sz="1400" b="1" dirty="0">
                <a:solidFill>
                  <a:srgbClr val="0B3588"/>
                </a:solidFill>
              </a:rPr>
              <a:t>Josh Coon - Central</a:t>
            </a:r>
          </a:p>
          <a:p>
            <a:pPr algn="ctr"/>
            <a:r>
              <a:rPr lang="en-US" sz="1400" dirty="0">
                <a:solidFill>
                  <a:srgbClr val="0B3588"/>
                </a:solidFill>
                <a:hlinkClick r:id="rId14">
                  <a:extLst>
                    <a:ext uri="{A12FA001-AC4F-418D-AE19-62706E023703}">
                      <ahyp:hlinkClr xmlns:ahyp="http://schemas.microsoft.com/office/drawing/2018/hyperlinkcolor" val="tx"/>
                    </a:ext>
                  </a:extLst>
                </a:hlinkClick>
              </a:rPr>
              <a:t>jcoon@newyorkbussales.com</a:t>
            </a:r>
            <a:r>
              <a:rPr lang="en-US" sz="1400" dirty="0">
                <a:solidFill>
                  <a:srgbClr val="0B3588"/>
                </a:solidFill>
              </a:rPr>
              <a:t> </a:t>
            </a:r>
          </a:p>
          <a:p>
            <a:pPr algn="ctr"/>
            <a:r>
              <a:rPr lang="en-US" sz="1400" dirty="0">
                <a:solidFill>
                  <a:srgbClr val="0B3588"/>
                </a:solidFill>
              </a:rPr>
              <a:t>Cell 315-264-1245</a:t>
            </a:r>
          </a:p>
          <a:p>
            <a:pPr algn="ctr"/>
            <a:endParaRPr lang="en-US" sz="1400" dirty="0">
              <a:solidFill>
                <a:srgbClr val="0B3588"/>
              </a:solidFill>
            </a:endParaRPr>
          </a:p>
          <a:p>
            <a:pPr algn="ctr"/>
            <a:r>
              <a:rPr lang="en-US" sz="1400" b="1" dirty="0">
                <a:solidFill>
                  <a:srgbClr val="0B3588"/>
                </a:solidFill>
              </a:rPr>
              <a:t> Kevin Coon - 	North</a:t>
            </a:r>
          </a:p>
          <a:p>
            <a:pPr algn="ctr"/>
            <a:r>
              <a:rPr lang="en-US" sz="1400" dirty="0">
                <a:solidFill>
                  <a:srgbClr val="0B3588"/>
                </a:solidFill>
                <a:hlinkClick r:id="rId15">
                  <a:extLst>
                    <a:ext uri="{A12FA001-AC4F-418D-AE19-62706E023703}">
                      <ahyp:hlinkClr xmlns:ahyp="http://schemas.microsoft.com/office/drawing/2018/hyperlinkcolor" val="tx"/>
                    </a:ext>
                  </a:extLst>
                </a:hlinkClick>
              </a:rPr>
              <a:t>kcoon@newyorkbussales.com</a:t>
            </a:r>
            <a:r>
              <a:rPr lang="en-US" sz="1400" dirty="0">
                <a:solidFill>
                  <a:srgbClr val="0B3588"/>
                </a:solidFill>
              </a:rPr>
              <a:t> </a:t>
            </a:r>
          </a:p>
          <a:p>
            <a:pPr algn="ctr"/>
            <a:r>
              <a:rPr lang="en-US" sz="1400" dirty="0">
                <a:solidFill>
                  <a:srgbClr val="0B3588"/>
                </a:solidFill>
              </a:rPr>
              <a:t>Cell 315-415-6570</a:t>
            </a:r>
          </a:p>
          <a:p>
            <a:pPr algn="ctr"/>
            <a:endParaRPr lang="en-US" sz="1400" dirty="0">
              <a:solidFill>
                <a:schemeClr val="accent2"/>
              </a:solidFill>
            </a:endParaRPr>
          </a:p>
          <a:p>
            <a:pPr algn="ctr"/>
            <a:r>
              <a:rPr lang="en-US" sz="1400" b="1" dirty="0">
                <a:solidFill>
                  <a:srgbClr val="0B3588"/>
                </a:solidFill>
              </a:rPr>
              <a:t>Peggy Allis - West</a:t>
            </a:r>
          </a:p>
          <a:p>
            <a:pPr algn="ctr"/>
            <a:r>
              <a:rPr lang="en-US" sz="1400" dirty="0">
                <a:solidFill>
                  <a:srgbClr val="0B3588"/>
                </a:solidFill>
                <a:hlinkClick r:id="rId16">
                  <a:extLst>
                    <a:ext uri="{A12FA001-AC4F-418D-AE19-62706E023703}">
                      <ahyp:hlinkClr xmlns:ahyp="http://schemas.microsoft.com/office/drawing/2018/hyperlinkcolor" val="tx"/>
                    </a:ext>
                  </a:extLst>
                </a:hlinkClick>
              </a:rPr>
              <a:t>pallis@newyorkbussales.com</a:t>
            </a:r>
            <a:r>
              <a:rPr lang="en-US" sz="1400" dirty="0">
                <a:solidFill>
                  <a:srgbClr val="0B3588"/>
                </a:solidFill>
              </a:rPr>
              <a:t> </a:t>
            </a:r>
          </a:p>
          <a:p>
            <a:pPr algn="ctr"/>
            <a:r>
              <a:rPr lang="en-US" sz="1400" dirty="0">
                <a:solidFill>
                  <a:srgbClr val="0B3588"/>
                </a:solidFill>
              </a:rPr>
              <a:t>Cell 716-807-9264</a:t>
            </a:r>
          </a:p>
          <a:p>
            <a:pPr algn="ctr"/>
            <a:endParaRPr lang="en-US" sz="1400" dirty="0">
              <a:solidFill>
                <a:srgbClr val="0B3588"/>
              </a:solidFill>
            </a:endParaRPr>
          </a:p>
          <a:p>
            <a:pPr algn="ctr"/>
            <a:r>
              <a:rPr lang="en-US" sz="1400" b="1" dirty="0">
                <a:solidFill>
                  <a:srgbClr val="0B3588"/>
                </a:solidFill>
              </a:rPr>
              <a:t>Bill Lyons II - East</a:t>
            </a:r>
          </a:p>
          <a:p>
            <a:pPr algn="ctr"/>
            <a:r>
              <a:rPr lang="en-US" sz="1400" dirty="0">
                <a:solidFill>
                  <a:srgbClr val="0B3588"/>
                </a:solidFill>
                <a:hlinkClick r:id="rId17">
                  <a:extLst>
                    <a:ext uri="{A12FA001-AC4F-418D-AE19-62706E023703}">
                      <ahyp:hlinkClr xmlns:ahyp="http://schemas.microsoft.com/office/drawing/2018/hyperlinkcolor" val="tx"/>
                    </a:ext>
                  </a:extLst>
                </a:hlinkClick>
              </a:rPr>
              <a:t>wlyons2@newyorkbussales.com</a:t>
            </a:r>
            <a:r>
              <a:rPr lang="en-US" sz="1400" dirty="0">
                <a:solidFill>
                  <a:srgbClr val="0B3588"/>
                </a:solidFill>
              </a:rPr>
              <a:t> </a:t>
            </a:r>
          </a:p>
          <a:p>
            <a:pPr algn="ctr"/>
            <a:r>
              <a:rPr lang="en-US" sz="1400" dirty="0">
                <a:solidFill>
                  <a:srgbClr val="0B3588"/>
                </a:solidFill>
              </a:rPr>
              <a:t>Cell 518-275-2816</a:t>
            </a:r>
          </a:p>
          <a:p>
            <a:pPr algn="ctr"/>
            <a:endParaRPr lang="en-US" sz="1400" dirty="0">
              <a:solidFill>
                <a:srgbClr val="0B3588"/>
              </a:solidFill>
            </a:endParaRPr>
          </a:p>
          <a:p>
            <a:pPr algn="ctr"/>
            <a:r>
              <a:rPr lang="en-US" sz="1400" b="1" dirty="0">
                <a:solidFill>
                  <a:srgbClr val="0B3588"/>
                </a:solidFill>
              </a:rPr>
              <a:t>Bruce Ferre – Rochester/Southern</a:t>
            </a:r>
          </a:p>
          <a:p>
            <a:pPr algn="ctr"/>
            <a:r>
              <a:rPr lang="en-US" sz="1400" dirty="0">
                <a:solidFill>
                  <a:srgbClr val="0B3588"/>
                </a:solidFill>
                <a:hlinkClick r:id="rId18">
                  <a:extLst>
                    <a:ext uri="{A12FA001-AC4F-418D-AE19-62706E023703}">
                      <ahyp:hlinkClr xmlns:ahyp="http://schemas.microsoft.com/office/drawing/2018/hyperlinkcolor" val="tx"/>
                    </a:ext>
                  </a:extLst>
                </a:hlinkClick>
              </a:rPr>
              <a:t>bferre@newyorkbussales.com</a:t>
            </a:r>
            <a:r>
              <a:rPr lang="en-US" sz="1400" dirty="0">
                <a:solidFill>
                  <a:srgbClr val="0B3588"/>
                </a:solidFill>
              </a:rPr>
              <a:t> </a:t>
            </a:r>
          </a:p>
          <a:p>
            <a:pPr algn="ctr"/>
            <a:r>
              <a:rPr lang="en-US" sz="1400" dirty="0">
                <a:solidFill>
                  <a:srgbClr val="0B3588"/>
                </a:solidFill>
              </a:rPr>
              <a:t>Cell 585-645-3986</a:t>
            </a:r>
          </a:p>
          <a:p>
            <a:pPr algn="ctr"/>
            <a:endParaRPr lang="en-US" sz="1200" dirty="0">
              <a:solidFill>
                <a:srgbClr val="0B3588"/>
              </a:solidFill>
            </a:endParaRPr>
          </a:p>
          <a:p>
            <a:pPr algn="ctr"/>
            <a:endParaRPr lang="en-US" sz="1200" dirty="0">
              <a:solidFill>
                <a:srgbClr val="0B3588"/>
              </a:solidFill>
            </a:endParaRPr>
          </a:p>
          <a:p>
            <a:pPr algn="ctr"/>
            <a:endParaRPr lang="en-US" sz="1200" dirty="0">
              <a:solidFill>
                <a:schemeClr val="accent2"/>
              </a:solidFill>
            </a:endParaRPr>
          </a:p>
        </p:txBody>
      </p:sp>
    </p:spTree>
    <p:extLst>
      <p:ext uri="{BB962C8B-B14F-4D97-AF65-F5344CB8AC3E}">
        <p14:creationId xmlns:p14="http://schemas.microsoft.com/office/powerpoint/2010/main" val="343565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85286E-A466-48E5-8DF0-88217FDE185F}"/>
              </a:ext>
            </a:extLst>
          </p:cNvPr>
          <p:cNvSpPr>
            <a:spLocks noGrp="1"/>
          </p:cNvSpPr>
          <p:nvPr>
            <p:ph type="sldNum" sz="quarter" idx="12"/>
          </p:nvPr>
        </p:nvSpPr>
        <p:spPr/>
        <p:txBody>
          <a:bodyPr/>
          <a:lstStyle/>
          <a:p>
            <a:fld id="{C554EB52-A39F-1E42-ACC2-3A5CA4B651D3}" type="slidenum">
              <a:rPr lang="en-US" smtClean="0"/>
              <a:pPr/>
              <a:t>2</a:t>
            </a:fld>
            <a:endParaRPr lang="en-US" dirty="0"/>
          </a:p>
        </p:txBody>
      </p:sp>
      <p:pic>
        <p:nvPicPr>
          <p:cNvPr id="2050" name="Picture 2" descr="5374 - 50 Amp NEMA 6-50R Flush Mtg Receptacle in Black - Leviton">
            <a:extLst>
              <a:ext uri="{FF2B5EF4-FFF2-40B4-BE49-F238E27FC236}">
                <a16:creationId xmlns:a16="http://schemas.microsoft.com/office/drawing/2014/main" id="{6AC44ED6-1E4C-0DCA-A109-4757867A1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646" y="3755708"/>
            <a:ext cx="2718707" cy="339838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5">
            <a:extLst>
              <a:ext uri="{FF2B5EF4-FFF2-40B4-BE49-F238E27FC236}">
                <a16:creationId xmlns:a16="http://schemas.microsoft.com/office/drawing/2014/main" id="{48D2B40A-B9F1-1800-66F1-607896B165BA}"/>
              </a:ext>
            </a:extLst>
          </p:cNvPr>
          <p:cNvSpPr txBox="1">
            <a:spLocks/>
          </p:cNvSpPr>
          <p:nvPr/>
        </p:nvSpPr>
        <p:spPr>
          <a:xfrm>
            <a:off x="0" y="85345"/>
            <a:ext cx="6857999" cy="3301322"/>
          </a:xfrm>
          <a:prstGeom prst="rect">
            <a:avLst/>
          </a:prstGeom>
        </p:spPr>
        <p:txBody>
          <a:bodyPr vert="horz" lIns="82058" tIns="41029" rIns="82058" bIns="41029" rtlCol="0">
            <a:normAutofit/>
          </a:bodyPr>
          <a:lstStyle>
            <a:lvl1pPr marL="307718" indent="-307718" algn="l" defTabSz="410291" rtl="0" eaLnBrk="1" latinLnBrk="0" hangingPunct="1">
              <a:spcBef>
                <a:spcPct val="20000"/>
              </a:spcBef>
              <a:buFont typeface="Arial"/>
              <a:buChar char="•"/>
              <a:defRPr sz="1400" kern="1200">
                <a:solidFill>
                  <a:srgbClr val="80807D"/>
                </a:solidFill>
                <a:latin typeface="+mn-lt"/>
                <a:ea typeface="+mn-ea"/>
                <a:cs typeface="+mn-cs"/>
              </a:defRPr>
            </a:lvl1pPr>
            <a:lvl2pPr marL="666723" indent="-256432" algn="l" defTabSz="410291" rtl="0" eaLnBrk="1" latinLnBrk="0" hangingPunct="1">
              <a:spcBef>
                <a:spcPct val="20000"/>
              </a:spcBef>
              <a:buFont typeface="Arial"/>
              <a:buChar char="–"/>
              <a:defRPr sz="1400" kern="1200">
                <a:solidFill>
                  <a:srgbClr val="80807D"/>
                </a:solidFill>
                <a:latin typeface="+mn-lt"/>
                <a:ea typeface="+mn-ea"/>
                <a:cs typeface="+mn-cs"/>
              </a:defRPr>
            </a:lvl2pPr>
            <a:lvl3pPr marL="1025728" indent="-205146" algn="l" defTabSz="410291" rtl="0" eaLnBrk="1" latinLnBrk="0" hangingPunct="1">
              <a:spcBef>
                <a:spcPct val="20000"/>
              </a:spcBef>
              <a:buFont typeface="Arial"/>
              <a:buChar char="•"/>
              <a:defRPr sz="1400" kern="1200">
                <a:solidFill>
                  <a:srgbClr val="80807D"/>
                </a:solidFill>
                <a:latin typeface="+mn-lt"/>
                <a:ea typeface="+mn-ea"/>
                <a:cs typeface="+mn-cs"/>
              </a:defRPr>
            </a:lvl3pPr>
            <a:lvl4pPr marL="1436019" indent="-205146" algn="l" defTabSz="410291" rtl="0" eaLnBrk="1" latinLnBrk="0" hangingPunct="1">
              <a:spcBef>
                <a:spcPct val="20000"/>
              </a:spcBef>
              <a:buFont typeface="Arial"/>
              <a:buChar char="–"/>
              <a:defRPr sz="1400" kern="1200">
                <a:solidFill>
                  <a:srgbClr val="80807D"/>
                </a:solidFill>
                <a:latin typeface="+mn-lt"/>
                <a:ea typeface="+mn-ea"/>
                <a:cs typeface="+mn-cs"/>
              </a:defRPr>
            </a:lvl4pPr>
            <a:lvl5pPr marL="1846311" indent="-205146" algn="l" defTabSz="410291" rtl="0" eaLnBrk="1" latinLnBrk="0" hangingPunct="1">
              <a:spcBef>
                <a:spcPct val="20000"/>
              </a:spcBef>
              <a:buFont typeface="Arial"/>
              <a:buChar char="»"/>
              <a:defRPr sz="1400" kern="1200">
                <a:solidFill>
                  <a:srgbClr val="80807D"/>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just">
              <a:buNone/>
            </a:pPr>
            <a:r>
              <a:rPr lang="en-US" dirty="0"/>
              <a:t>Figures #2-#7 shows the various adapters provided and Figure #8 shows the  10’ extension cable provided.</a:t>
            </a:r>
          </a:p>
          <a:p>
            <a:pPr marL="0" indent="0" algn="just">
              <a:buNone/>
            </a:pPr>
            <a:r>
              <a:rPr lang="en-US" dirty="0"/>
              <a:t>We have designed  a stand for the charger  (FIGURE #9) so that it is not left to try and hang or to lay on the floor. It is designed to come apart (FIGURE #10) and we have fit the charger, stand and adapters into a tote (FIGURE #12) to be delivered with demos when left at a customer’s location.</a:t>
            </a:r>
          </a:p>
          <a:p>
            <a:pPr marL="0" indent="0" algn="just">
              <a:buNone/>
            </a:pPr>
            <a:r>
              <a:rPr lang="en-US" dirty="0"/>
              <a:t>The only thing we ask is that the cords are neatly rolled up and the charger is wrapped in bubble wrap provided (FIGURE #13) when done and sent back with the demo unit.</a:t>
            </a:r>
          </a:p>
          <a:p>
            <a:pPr marL="0" indent="0" algn="just">
              <a:buNone/>
            </a:pPr>
            <a:r>
              <a:rPr lang="en-US" dirty="0"/>
              <a:t>We also have included a copy of  Blue Bird Service Memorandum #SM22003  “EV Recommended Starting Procedure” and the Power Charge Manual.</a:t>
            </a:r>
          </a:p>
          <a:p>
            <a:pPr marL="0" indent="0" algn="just">
              <a:buNone/>
            </a:pPr>
            <a:r>
              <a:rPr lang="en-US" dirty="0"/>
              <a:t>As a reference should a location have another plug configuration, there is a sheet attached with the various NEMA welder plug configurations.</a:t>
            </a:r>
          </a:p>
          <a:p>
            <a:endParaRPr lang="en-US" dirty="0"/>
          </a:p>
          <a:p>
            <a:endParaRPr lang="en-US" dirty="0"/>
          </a:p>
        </p:txBody>
      </p:sp>
      <p:sp>
        <p:nvSpPr>
          <p:cNvPr id="6" name="TextBox 5"/>
          <p:cNvSpPr txBox="1"/>
          <p:nvPr/>
        </p:nvSpPr>
        <p:spPr>
          <a:xfrm>
            <a:off x="2844800" y="7154092"/>
            <a:ext cx="1244251" cy="338554"/>
          </a:xfrm>
          <a:prstGeom prst="rect">
            <a:avLst/>
          </a:prstGeom>
          <a:noFill/>
        </p:spPr>
        <p:txBody>
          <a:bodyPr wrap="none" rtlCol="0">
            <a:spAutoFit/>
          </a:bodyPr>
          <a:lstStyle/>
          <a:p>
            <a:r>
              <a:rPr lang="en-US" dirty="0"/>
              <a:t>FIGURE #1</a:t>
            </a:r>
          </a:p>
        </p:txBody>
      </p:sp>
    </p:spTree>
    <p:extLst>
      <p:ext uri="{BB962C8B-B14F-4D97-AF65-F5344CB8AC3E}">
        <p14:creationId xmlns:p14="http://schemas.microsoft.com/office/powerpoint/2010/main" val="3300579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85286E-A466-48E5-8DF0-88217FDE185F}"/>
              </a:ext>
            </a:extLst>
          </p:cNvPr>
          <p:cNvSpPr>
            <a:spLocks noGrp="1"/>
          </p:cNvSpPr>
          <p:nvPr>
            <p:ph type="sldNum" sz="quarter" idx="12"/>
          </p:nvPr>
        </p:nvSpPr>
        <p:spPr/>
        <p:txBody>
          <a:bodyPr/>
          <a:lstStyle/>
          <a:p>
            <a:fld id="{C554EB52-A39F-1E42-ACC2-3A5CA4B651D3}" type="slidenum">
              <a:rPr lang="en-US" smtClean="0"/>
              <a:pPr/>
              <a:t>3</a:t>
            </a:fld>
            <a:endParaRPr lang="en-US" dirty="0"/>
          </a:p>
        </p:txBody>
      </p:sp>
      <p:pic>
        <p:nvPicPr>
          <p:cNvPr id="12" name="Picture 11">
            <a:extLst>
              <a:ext uri="{FF2B5EF4-FFF2-40B4-BE49-F238E27FC236}">
                <a16:creationId xmlns:a16="http://schemas.microsoft.com/office/drawing/2014/main" id="{2F55DF49-5D2F-19DA-4C3A-0EF7A058D44A}"/>
              </a:ext>
            </a:extLst>
          </p:cNvPr>
          <p:cNvPicPr>
            <a:picLocks noChangeAspect="1"/>
          </p:cNvPicPr>
          <p:nvPr/>
        </p:nvPicPr>
        <p:blipFill>
          <a:blip r:embed="rId2"/>
          <a:stretch>
            <a:fillRect/>
          </a:stretch>
        </p:blipFill>
        <p:spPr>
          <a:xfrm>
            <a:off x="1524000" y="0"/>
            <a:ext cx="3819525" cy="3457575"/>
          </a:xfrm>
          <a:prstGeom prst="rect">
            <a:avLst/>
          </a:prstGeom>
        </p:spPr>
      </p:pic>
      <p:pic>
        <p:nvPicPr>
          <p:cNvPr id="13" name="Picture 12">
            <a:extLst>
              <a:ext uri="{FF2B5EF4-FFF2-40B4-BE49-F238E27FC236}">
                <a16:creationId xmlns:a16="http://schemas.microsoft.com/office/drawing/2014/main" id="{AAA00B96-25CF-CB0D-7D35-95BF91EBE5C2}"/>
              </a:ext>
            </a:extLst>
          </p:cNvPr>
          <p:cNvPicPr>
            <a:picLocks noChangeAspect="1"/>
          </p:cNvPicPr>
          <p:nvPr/>
        </p:nvPicPr>
        <p:blipFill>
          <a:blip r:embed="rId3"/>
          <a:stretch>
            <a:fillRect/>
          </a:stretch>
        </p:blipFill>
        <p:spPr>
          <a:xfrm>
            <a:off x="1604962" y="4014788"/>
            <a:ext cx="3648075" cy="3343275"/>
          </a:xfrm>
          <a:prstGeom prst="rect">
            <a:avLst/>
          </a:prstGeom>
        </p:spPr>
      </p:pic>
      <p:sp>
        <p:nvSpPr>
          <p:cNvPr id="5" name="TextBox 4"/>
          <p:cNvSpPr txBox="1"/>
          <p:nvPr/>
        </p:nvSpPr>
        <p:spPr>
          <a:xfrm>
            <a:off x="2895600" y="3676234"/>
            <a:ext cx="1244251" cy="338554"/>
          </a:xfrm>
          <a:prstGeom prst="rect">
            <a:avLst/>
          </a:prstGeom>
          <a:noFill/>
        </p:spPr>
        <p:txBody>
          <a:bodyPr wrap="none" rtlCol="0">
            <a:spAutoFit/>
          </a:bodyPr>
          <a:lstStyle/>
          <a:p>
            <a:r>
              <a:rPr lang="en-US" dirty="0"/>
              <a:t>FIGURE #2</a:t>
            </a:r>
          </a:p>
        </p:txBody>
      </p:sp>
      <p:sp>
        <p:nvSpPr>
          <p:cNvPr id="6" name="TextBox 5"/>
          <p:cNvSpPr txBox="1"/>
          <p:nvPr/>
        </p:nvSpPr>
        <p:spPr>
          <a:xfrm>
            <a:off x="2895600" y="7019509"/>
            <a:ext cx="1244251" cy="338554"/>
          </a:xfrm>
          <a:prstGeom prst="rect">
            <a:avLst/>
          </a:prstGeom>
          <a:noFill/>
        </p:spPr>
        <p:txBody>
          <a:bodyPr wrap="none" rtlCol="0">
            <a:spAutoFit/>
          </a:bodyPr>
          <a:lstStyle/>
          <a:p>
            <a:r>
              <a:rPr lang="en-US" dirty="0"/>
              <a:t>FIGURE #3</a:t>
            </a:r>
          </a:p>
        </p:txBody>
      </p:sp>
    </p:spTree>
    <p:extLst>
      <p:ext uri="{BB962C8B-B14F-4D97-AF65-F5344CB8AC3E}">
        <p14:creationId xmlns:p14="http://schemas.microsoft.com/office/powerpoint/2010/main" val="1153007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85286E-A466-48E5-8DF0-88217FDE185F}"/>
              </a:ext>
            </a:extLst>
          </p:cNvPr>
          <p:cNvSpPr>
            <a:spLocks noGrp="1"/>
          </p:cNvSpPr>
          <p:nvPr>
            <p:ph type="sldNum" sz="quarter" idx="12"/>
          </p:nvPr>
        </p:nvSpPr>
        <p:spPr/>
        <p:txBody>
          <a:bodyPr/>
          <a:lstStyle/>
          <a:p>
            <a:fld id="{C554EB52-A39F-1E42-ACC2-3A5CA4B651D3}" type="slidenum">
              <a:rPr lang="en-US" smtClean="0"/>
              <a:pPr/>
              <a:t>4</a:t>
            </a:fld>
            <a:endParaRPr lang="en-US" dirty="0"/>
          </a:p>
        </p:txBody>
      </p:sp>
      <p:pic>
        <p:nvPicPr>
          <p:cNvPr id="6" name="Picture 5">
            <a:extLst>
              <a:ext uri="{FF2B5EF4-FFF2-40B4-BE49-F238E27FC236}">
                <a16:creationId xmlns:a16="http://schemas.microsoft.com/office/drawing/2014/main" id="{3A8D6797-5289-93C5-D924-65A96C09D6BE}"/>
              </a:ext>
            </a:extLst>
          </p:cNvPr>
          <p:cNvPicPr>
            <a:picLocks noChangeAspect="1"/>
          </p:cNvPicPr>
          <p:nvPr/>
        </p:nvPicPr>
        <p:blipFill>
          <a:blip r:embed="rId2"/>
          <a:stretch>
            <a:fillRect/>
          </a:stretch>
        </p:blipFill>
        <p:spPr>
          <a:xfrm>
            <a:off x="1562100" y="0"/>
            <a:ext cx="3733800" cy="3238500"/>
          </a:xfrm>
          <a:prstGeom prst="rect">
            <a:avLst/>
          </a:prstGeom>
        </p:spPr>
      </p:pic>
      <p:pic>
        <p:nvPicPr>
          <p:cNvPr id="7" name="Picture 6">
            <a:extLst>
              <a:ext uri="{FF2B5EF4-FFF2-40B4-BE49-F238E27FC236}">
                <a16:creationId xmlns:a16="http://schemas.microsoft.com/office/drawing/2014/main" id="{D72ED09A-F5AB-5F0C-DB06-AB4946D000A3}"/>
              </a:ext>
            </a:extLst>
          </p:cNvPr>
          <p:cNvPicPr>
            <a:picLocks noChangeAspect="1"/>
          </p:cNvPicPr>
          <p:nvPr/>
        </p:nvPicPr>
        <p:blipFill>
          <a:blip r:embed="rId3"/>
          <a:stretch>
            <a:fillRect/>
          </a:stretch>
        </p:blipFill>
        <p:spPr>
          <a:xfrm>
            <a:off x="1500187" y="3450336"/>
            <a:ext cx="3857625" cy="3552825"/>
          </a:xfrm>
          <a:prstGeom prst="rect">
            <a:avLst/>
          </a:prstGeom>
        </p:spPr>
      </p:pic>
      <p:sp>
        <p:nvSpPr>
          <p:cNvPr id="5" name="TextBox 4"/>
          <p:cNvSpPr txBox="1"/>
          <p:nvPr/>
        </p:nvSpPr>
        <p:spPr>
          <a:xfrm>
            <a:off x="2743199" y="3450336"/>
            <a:ext cx="1244251" cy="338554"/>
          </a:xfrm>
          <a:prstGeom prst="rect">
            <a:avLst/>
          </a:prstGeom>
          <a:noFill/>
        </p:spPr>
        <p:txBody>
          <a:bodyPr wrap="none" rtlCol="0">
            <a:spAutoFit/>
          </a:bodyPr>
          <a:lstStyle/>
          <a:p>
            <a:r>
              <a:rPr lang="en-US" dirty="0"/>
              <a:t>FIGURE #4</a:t>
            </a:r>
          </a:p>
        </p:txBody>
      </p:sp>
      <p:sp>
        <p:nvSpPr>
          <p:cNvPr id="8" name="TextBox 7"/>
          <p:cNvSpPr txBox="1"/>
          <p:nvPr/>
        </p:nvSpPr>
        <p:spPr>
          <a:xfrm>
            <a:off x="2895599" y="6833884"/>
            <a:ext cx="1244251" cy="338554"/>
          </a:xfrm>
          <a:prstGeom prst="rect">
            <a:avLst/>
          </a:prstGeom>
          <a:noFill/>
        </p:spPr>
        <p:txBody>
          <a:bodyPr wrap="none" rtlCol="0">
            <a:spAutoFit/>
          </a:bodyPr>
          <a:lstStyle/>
          <a:p>
            <a:r>
              <a:rPr lang="en-US" dirty="0"/>
              <a:t>FIGURE #5</a:t>
            </a:r>
          </a:p>
        </p:txBody>
      </p:sp>
    </p:spTree>
    <p:extLst>
      <p:ext uri="{BB962C8B-B14F-4D97-AF65-F5344CB8AC3E}">
        <p14:creationId xmlns:p14="http://schemas.microsoft.com/office/powerpoint/2010/main" val="501905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85286E-A466-48E5-8DF0-88217FDE185F}"/>
              </a:ext>
            </a:extLst>
          </p:cNvPr>
          <p:cNvSpPr>
            <a:spLocks noGrp="1"/>
          </p:cNvSpPr>
          <p:nvPr>
            <p:ph type="sldNum" sz="quarter" idx="12"/>
          </p:nvPr>
        </p:nvSpPr>
        <p:spPr/>
        <p:txBody>
          <a:bodyPr/>
          <a:lstStyle/>
          <a:p>
            <a:fld id="{C554EB52-A39F-1E42-ACC2-3A5CA4B651D3}" type="slidenum">
              <a:rPr lang="en-US" smtClean="0"/>
              <a:pPr/>
              <a:t>5</a:t>
            </a:fld>
            <a:endParaRPr lang="en-US" dirty="0"/>
          </a:p>
        </p:txBody>
      </p:sp>
      <p:pic>
        <p:nvPicPr>
          <p:cNvPr id="8" name="Picture 7">
            <a:extLst>
              <a:ext uri="{FF2B5EF4-FFF2-40B4-BE49-F238E27FC236}">
                <a16:creationId xmlns:a16="http://schemas.microsoft.com/office/drawing/2014/main" id="{C14A1EEE-05C3-6B6E-6A10-292AB60FF4EF}"/>
              </a:ext>
            </a:extLst>
          </p:cNvPr>
          <p:cNvPicPr>
            <a:picLocks noChangeAspect="1"/>
          </p:cNvPicPr>
          <p:nvPr/>
        </p:nvPicPr>
        <p:blipFill>
          <a:blip r:embed="rId2"/>
          <a:stretch>
            <a:fillRect/>
          </a:stretch>
        </p:blipFill>
        <p:spPr>
          <a:xfrm>
            <a:off x="1347530" y="4408107"/>
            <a:ext cx="3800731" cy="2937407"/>
          </a:xfrm>
          <a:prstGeom prst="rect">
            <a:avLst/>
          </a:prstGeom>
        </p:spPr>
      </p:pic>
      <p:pic>
        <p:nvPicPr>
          <p:cNvPr id="9" name="Picture 8">
            <a:extLst>
              <a:ext uri="{FF2B5EF4-FFF2-40B4-BE49-F238E27FC236}">
                <a16:creationId xmlns:a16="http://schemas.microsoft.com/office/drawing/2014/main" id="{DEBD47C7-022E-6725-EEBA-502DC74B408B}"/>
              </a:ext>
            </a:extLst>
          </p:cNvPr>
          <p:cNvPicPr>
            <a:picLocks noChangeAspect="1"/>
          </p:cNvPicPr>
          <p:nvPr/>
        </p:nvPicPr>
        <p:blipFill>
          <a:blip r:embed="rId3"/>
          <a:stretch>
            <a:fillRect/>
          </a:stretch>
        </p:blipFill>
        <p:spPr>
          <a:xfrm>
            <a:off x="1461539" y="278148"/>
            <a:ext cx="3847644" cy="3911242"/>
          </a:xfrm>
          <a:prstGeom prst="rect">
            <a:avLst/>
          </a:prstGeom>
        </p:spPr>
      </p:pic>
      <p:sp>
        <p:nvSpPr>
          <p:cNvPr id="5" name="TextBox 4"/>
          <p:cNvSpPr txBox="1"/>
          <p:nvPr/>
        </p:nvSpPr>
        <p:spPr>
          <a:xfrm>
            <a:off x="2763235" y="3939514"/>
            <a:ext cx="1244251" cy="338554"/>
          </a:xfrm>
          <a:prstGeom prst="rect">
            <a:avLst/>
          </a:prstGeom>
          <a:noFill/>
        </p:spPr>
        <p:txBody>
          <a:bodyPr wrap="none" rtlCol="0">
            <a:spAutoFit/>
          </a:bodyPr>
          <a:lstStyle/>
          <a:p>
            <a:r>
              <a:rPr lang="en-US" dirty="0"/>
              <a:t>FIGURE #6</a:t>
            </a:r>
          </a:p>
        </p:txBody>
      </p:sp>
      <p:sp>
        <p:nvSpPr>
          <p:cNvPr id="6" name="TextBox 5"/>
          <p:cNvSpPr txBox="1"/>
          <p:nvPr/>
        </p:nvSpPr>
        <p:spPr>
          <a:xfrm>
            <a:off x="2846496" y="7136999"/>
            <a:ext cx="1244251" cy="338554"/>
          </a:xfrm>
          <a:prstGeom prst="rect">
            <a:avLst/>
          </a:prstGeom>
          <a:noFill/>
        </p:spPr>
        <p:txBody>
          <a:bodyPr wrap="none" rtlCol="0">
            <a:spAutoFit/>
          </a:bodyPr>
          <a:lstStyle/>
          <a:p>
            <a:r>
              <a:rPr lang="en-US" dirty="0"/>
              <a:t>FIGURE #7</a:t>
            </a:r>
          </a:p>
        </p:txBody>
      </p:sp>
    </p:spTree>
    <p:extLst>
      <p:ext uri="{BB962C8B-B14F-4D97-AF65-F5344CB8AC3E}">
        <p14:creationId xmlns:p14="http://schemas.microsoft.com/office/powerpoint/2010/main" val="2892235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85286E-A466-48E5-8DF0-88217FDE185F}"/>
              </a:ext>
            </a:extLst>
          </p:cNvPr>
          <p:cNvSpPr>
            <a:spLocks noGrp="1"/>
          </p:cNvSpPr>
          <p:nvPr>
            <p:ph type="sldNum" sz="quarter" idx="12"/>
          </p:nvPr>
        </p:nvSpPr>
        <p:spPr/>
        <p:txBody>
          <a:bodyPr/>
          <a:lstStyle/>
          <a:p>
            <a:fld id="{C554EB52-A39F-1E42-ACC2-3A5CA4B651D3}" type="slidenum">
              <a:rPr lang="en-US" smtClean="0"/>
              <a:pPr/>
              <a:t>6</a:t>
            </a:fld>
            <a:endParaRPr lang="en-US" dirty="0"/>
          </a:p>
        </p:txBody>
      </p:sp>
      <p:pic>
        <p:nvPicPr>
          <p:cNvPr id="7" name="Picture 6">
            <a:extLst>
              <a:ext uri="{FF2B5EF4-FFF2-40B4-BE49-F238E27FC236}">
                <a16:creationId xmlns:a16="http://schemas.microsoft.com/office/drawing/2014/main" id="{AEE8034C-61E4-54B1-23AD-383F843237D5}"/>
              </a:ext>
            </a:extLst>
          </p:cNvPr>
          <p:cNvPicPr>
            <a:picLocks noChangeAspect="1"/>
          </p:cNvPicPr>
          <p:nvPr/>
        </p:nvPicPr>
        <p:blipFill>
          <a:blip r:embed="rId2"/>
          <a:stretch>
            <a:fillRect/>
          </a:stretch>
        </p:blipFill>
        <p:spPr>
          <a:xfrm>
            <a:off x="960324" y="278147"/>
            <a:ext cx="4937351" cy="3211815"/>
          </a:xfrm>
          <a:prstGeom prst="rect">
            <a:avLst/>
          </a:prstGeom>
        </p:spPr>
      </p:pic>
      <p:sp>
        <p:nvSpPr>
          <p:cNvPr id="5" name="TextBox 4"/>
          <p:cNvSpPr txBox="1"/>
          <p:nvPr/>
        </p:nvSpPr>
        <p:spPr>
          <a:xfrm>
            <a:off x="2726267" y="3606913"/>
            <a:ext cx="1244251" cy="338554"/>
          </a:xfrm>
          <a:prstGeom prst="rect">
            <a:avLst/>
          </a:prstGeom>
          <a:noFill/>
        </p:spPr>
        <p:txBody>
          <a:bodyPr wrap="none" rtlCol="0">
            <a:spAutoFit/>
          </a:bodyPr>
          <a:lstStyle/>
          <a:p>
            <a:r>
              <a:rPr lang="en-US" dirty="0"/>
              <a:t>FIGURE #8</a:t>
            </a:r>
          </a:p>
        </p:txBody>
      </p:sp>
    </p:spTree>
    <p:extLst>
      <p:ext uri="{BB962C8B-B14F-4D97-AF65-F5344CB8AC3E}">
        <p14:creationId xmlns:p14="http://schemas.microsoft.com/office/powerpoint/2010/main" val="3062321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B9297B-0F01-4C22-6FE5-446C9C71451E}"/>
              </a:ext>
            </a:extLst>
          </p:cNvPr>
          <p:cNvSpPr>
            <a:spLocks noGrp="1"/>
          </p:cNvSpPr>
          <p:nvPr>
            <p:ph type="sldNum" sz="quarter" idx="12"/>
          </p:nvPr>
        </p:nvSpPr>
        <p:spPr/>
        <p:txBody>
          <a:bodyPr/>
          <a:lstStyle/>
          <a:p>
            <a:fld id="{C554EB52-A39F-1E42-ACC2-3A5CA4B651D3}" type="slidenum">
              <a:rPr lang="en-US" smtClean="0"/>
              <a:pPr/>
              <a:t>7</a:t>
            </a:fld>
            <a:endParaRPr lang="en-US" dirty="0"/>
          </a:p>
        </p:txBody>
      </p:sp>
      <p:sp>
        <p:nvSpPr>
          <p:cNvPr id="11266" name="AutoShape 2" descr="IMG_393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IMG_393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0" name="AutoShape 6" descr="IMG_393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2" name="AutoShape 8" descr="IMG_393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73" name="Picture 9" descr="C:\Users\jjohnston\Downloads\thumbnail_IMG_3932.jpg"/>
          <p:cNvPicPr>
            <a:picLocks noChangeAspect="1" noChangeArrowheads="1"/>
          </p:cNvPicPr>
          <p:nvPr/>
        </p:nvPicPr>
        <p:blipFill>
          <a:blip r:embed="rId2"/>
          <a:srcRect/>
          <a:stretch>
            <a:fillRect/>
          </a:stretch>
        </p:blipFill>
        <p:spPr bwMode="auto">
          <a:xfrm>
            <a:off x="-1" y="-1"/>
            <a:ext cx="3420533" cy="4560711"/>
          </a:xfrm>
          <a:prstGeom prst="rect">
            <a:avLst/>
          </a:prstGeom>
          <a:noFill/>
        </p:spPr>
      </p:pic>
      <p:pic>
        <p:nvPicPr>
          <p:cNvPr id="11274" name="Picture 10" descr="C:\Users\jjohnston\Downloads\thumbnail_IMG_3933.jpg"/>
          <p:cNvPicPr>
            <a:picLocks noChangeAspect="1" noChangeArrowheads="1"/>
          </p:cNvPicPr>
          <p:nvPr/>
        </p:nvPicPr>
        <p:blipFill>
          <a:blip r:embed="rId3"/>
          <a:srcRect/>
          <a:stretch>
            <a:fillRect/>
          </a:stretch>
        </p:blipFill>
        <p:spPr bwMode="auto">
          <a:xfrm>
            <a:off x="3420533" y="2613377"/>
            <a:ext cx="3437468" cy="4583290"/>
          </a:xfrm>
          <a:prstGeom prst="rect">
            <a:avLst/>
          </a:prstGeom>
          <a:noFill/>
        </p:spPr>
      </p:pic>
      <p:sp>
        <p:nvSpPr>
          <p:cNvPr id="14" name="TextBox 13"/>
          <p:cNvSpPr txBox="1"/>
          <p:nvPr/>
        </p:nvSpPr>
        <p:spPr>
          <a:xfrm>
            <a:off x="1016000" y="4724513"/>
            <a:ext cx="1244251" cy="338554"/>
          </a:xfrm>
          <a:prstGeom prst="rect">
            <a:avLst/>
          </a:prstGeom>
          <a:noFill/>
        </p:spPr>
        <p:txBody>
          <a:bodyPr wrap="none" rtlCol="0">
            <a:spAutoFit/>
          </a:bodyPr>
          <a:lstStyle/>
          <a:p>
            <a:r>
              <a:rPr lang="en-US" dirty="0"/>
              <a:t>FIGURE #9</a:t>
            </a:r>
          </a:p>
        </p:txBody>
      </p:sp>
      <p:sp>
        <p:nvSpPr>
          <p:cNvPr id="15" name="TextBox 14"/>
          <p:cNvSpPr txBox="1"/>
          <p:nvPr/>
        </p:nvSpPr>
        <p:spPr>
          <a:xfrm>
            <a:off x="4401631" y="7196667"/>
            <a:ext cx="1358064" cy="338554"/>
          </a:xfrm>
          <a:prstGeom prst="rect">
            <a:avLst/>
          </a:prstGeom>
          <a:noFill/>
        </p:spPr>
        <p:txBody>
          <a:bodyPr wrap="none" rtlCol="0">
            <a:spAutoFit/>
          </a:bodyPr>
          <a:lstStyle/>
          <a:p>
            <a:r>
              <a:rPr lang="en-US" dirty="0"/>
              <a:t>FIGURE #10</a:t>
            </a:r>
          </a:p>
        </p:txBody>
      </p:sp>
    </p:spTree>
    <p:extLst>
      <p:ext uri="{BB962C8B-B14F-4D97-AF65-F5344CB8AC3E}">
        <p14:creationId xmlns:p14="http://schemas.microsoft.com/office/powerpoint/2010/main" val="1140618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85286E-A466-48E5-8DF0-88217FDE185F}"/>
              </a:ext>
            </a:extLst>
          </p:cNvPr>
          <p:cNvSpPr>
            <a:spLocks noGrp="1"/>
          </p:cNvSpPr>
          <p:nvPr>
            <p:ph type="sldNum" sz="quarter" idx="12"/>
          </p:nvPr>
        </p:nvSpPr>
        <p:spPr/>
        <p:txBody>
          <a:bodyPr/>
          <a:lstStyle/>
          <a:p>
            <a:fld id="{C554EB52-A39F-1E42-ACC2-3A5CA4B651D3}" type="slidenum">
              <a:rPr lang="en-US" smtClean="0"/>
              <a:pPr/>
              <a:t>8</a:t>
            </a:fld>
            <a:endParaRPr lang="en-US" dirty="0"/>
          </a:p>
        </p:txBody>
      </p:sp>
      <p:pic>
        <p:nvPicPr>
          <p:cNvPr id="3074" name="37E83AA0-8937-4122-9566-58C719C13451" descr="IMG_3935.jpg">
            <a:extLst>
              <a:ext uri="{FF2B5EF4-FFF2-40B4-BE49-F238E27FC236}">
                <a16:creationId xmlns:a16="http://schemas.microsoft.com/office/drawing/2014/main" id="{B62E8A62-EAA9-8B0D-8A95-81C703044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151" y="3786826"/>
            <a:ext cx="4669535" cy="3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A2ABBC92-BFA7-4B76-AA4D-16DFFECCA0EE" descr="IMG_3934.jpg">
            <a:extLst>
              <a:ext uri="{FF2B5EF4-FFF2-40B4-BE49-F238E27FC236}">
                <a16:creationId xmlns:a16="http://schemas.microsoft.com/office/drawing/2014/main" id="{14AC16C6-361C-13F9-A7ED-C6A2630BB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151" y="0"/>
            <a:ext cx="4597696" cy="3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878667" y="3448272"/>
            <a:ext cx="1358064" cy="338554"/>
          </a:xfrm>
          <a:prstGeom prst="rect">
            <a:avLst/>
          </a:prstGeom>
          <a:noFill/>
        </p:spPr>
        <p:txBody>
          <a:bodyPr wrap="none" rtlCol="0">
            <a:spAutoFit/>
          </a:bodyPr>
          <a:lstStyle/>
          <a:p>
            <a:r>
              <a:rPr lang="en-US" dirty="0"/>
              <a:t>FIGURE #12</a:t>
            </a:r>
          </a:p>
        </p:txBody>
      </p:sp>
      <p:sp>
        <p:nvSpPr>
          <p:cNvPr id="6" name="TextBox 5"/>
          <p:cNvSpPr txBox="1"/>
          <p:nvPr/>
        </p:nvSpPr>
        <p:spPr>
          <a:xfrm>
            <a:off x="2672069" y="7235098"/>
            <a:ext cx="1358064" cy="338554"/>
          </a:xfrm>
          <a:prstGeom prst="rect">
            <a:avLst/>
          </a:prstGeom>
          <a:noFill/>
        </p:spPr>
        <p:txBody>
          <a:bodyPr wrap="none" rtlCol="0">
            <a:spAutoFit/>
          </a:bodyPr>
          <a:lstStyle/>
          <a:p>
            <a:r>
              <a:rPr lang="en-US" dirty="0"/>
              <a:t>FIGURE #13</a:t>
            </a:r>
          </a:p>
        </p:txBody>
      </p:sp>
    </p:spTree>
    <p:extLst>
      <p:ext uri="{BB962C8B-B14F-4D97-AF65-F5344CB8AC3E}">
        <p14:creationId xmlns:p14="http://schemas.microsoft.com/office/powerpoint/2010/main" val="4148644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85286E-A466-48E5-8DF0-88217FDE185F}"/>
              </a:ext>
            </a:extLst>
          </p:cNvPr>
          <p:cNvSpPr>
            <a:spLocks noGrp="1"/>
          </p:cNvSpPr>
          <p:nvPr>
            <p:ph type="sldNum" sz="quarter" idx="12"/>
          </p:nvPr>
        </p:nvSpPr>
        <p:spPr/>
        <p:txBody>
          <a:bodyPr/>
          <a:lstStyle/>
          <a:p>
            <a:fld id="{C554EB52-A39F-1E42-ACC2-3A5CA4B651D3}" type="slidenum">
              <a:rPr lang="en-US" smtClean="0"/>
              <a:pPr/>
              <a:t>9</a:t>
            </a:fld>
            <a:endParaRPr lang="en-US" dirty="0"/>
          </a:p>
        </p:txBody>
      </p:sp>
      <p:pic>
        <p:nvPicPr>
          <p:cNvPr id="8" name="Picture 7">
            <a:extLst>
              <a:ext uri="{FF2B5EF4-FFF2-40B4-BE49-F238E27FC236}">
                <a16:creationId xmlns:a16="http://schemas.microsoft.com/office/drawing/2014/main" id="{711A1B8C-03DF-EC0D-2E18-9DA526886B80}"/>
              </a:ext>
            </a:extLst>
          </p:cNvPr>
          <p:cNvPicPr>
            <a:picLocks noChangeAspect="1"/>
          </p:cNvPicPr>
          <p:nvPr/>
        </p:nvPicPr>
        <p:blipFill>
          <a:blip r:embed="rId2"/>
          <a:stretch>
            <a:fillRect/>
          </a:stretch>
        </p:blipFill>
        <p:spPr>
          <a:xfrm>
            <a:off x="1624012" y="278147"/>
            <a:ext cx="3609975" cy="5124450"/>
          </a:xfrm>
          <a:prstGeom prst="rect">
            <a:avLst/>
          </a:prstGeom>
        </p:spPr>
      </p:pic>
    </p:spTree>
    <p:extLst>
      <p:ext uri="{BB962C8B-B14F-4D97-AF65-F5344CB8AC3E}">
        <p14:creationId xmlns:p14="http://schemas.microsoft.com/office/powerpoint/2010/main" val="1120438675"/>
      </p:ext>
    </p:extLst>
  </p:cSld>
  <p:clrMapOvr>
    <a:masterClrMapping/>
  </p:clrMapOvr>
</p:sld>
</file>

<file path=ppt/theme/theme1.xml><?xml version="1.0" encoding="utf-8"?>
<a:theme xmlns:a="http://schemas.openxmlformats.org/drawingml/2006/main" name="Office Theme">
  <a:themeElements>
    <a:clrScheme name="New York Bus Sales 01">
      <a:dk1>
        <a:sysClr val="windowText" lastClr="000000"/>
      </a:dk1>
      <a:lt1>
        <a:sysClr val="window" lastClr="FFFFFF"/>
      </a:lt1>
      <a:dk2>
        <a:srgbClr val="80807D"/>
      </a:dk2>
      <a:lt2>
        <a:srgbClr val="EEECE1"/>
      </a:lt2>
      <a:accent1>
        <a:srgbClr val="0048BD"/>
      </a:accent1>
      <a:accent2>
        <a:srgbClr val="0B3588"/>
      </a:accent2>
      <a:accent3>
        <a:srgbClr val="FFCD34"/>
      </a:accent3>
      <a:accent4>
        <a:srgbClr val="FF9900"/>
      </a:accent4>
      <a:accent5>
        <a:srgbClr val="B03330"/>
      </a:accent5>
      <a:accent6>
        <a:srgbClr val="82C359"/>
      </a:accent6>
      <a:hlink>
        <a:srgbClr val="3399FF"/>
      </a:hlink>
      <a:folHlink>
        <a:srgbClr val="0B358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55F8D7A656304F8D7C261D54F5FAF5" ma:contentTypeVersion="18" ma:contentTypeDescription="Create a new document." ma:contentTypeScope="" ma:versionID="fa98f9db843fbd0382f7936248e956c2">
  <xsd:schema xmlns:xsd="http://www.w3.org/2001/XMLSchema" xmlns:xs="http://www.w3.org/2001/XMLSchema" xmlns:p="http://schemas.microsoft.com/office/2006/metadata/properties" xmlns:ns2="6ee98f41-a178-4933-bc91-9575cba1a2c1" targetNamespace="http://schemas.microsoft.com/office/2006/metadata/properties" ma:root="true" ma:fieldsID="788bfafc40703ea5467cc1e9ae335306" ns2:_="">
    <xsd:import namespace="6ee98f41-a178-4933-bc91-9575cba1a2c1"/>
    <xsd:element name="properties">
      <xsd:complexType>
        <xsd:sequence>
          <xsd:element name="documentManagement">
            <xsd:complexType>
              <xsd:all>
                <xsd:element ref="ns2:MigrationWizId" minOccurs="0"/>
                <xsd:element ref="ns2:MigrationWizIdPermissions" minOccurs="0"/>
                <xsd:element ref="ns2:MigrationWizIdVersion" minOccurs="0"/>
                <xsd:element ref="ns2:lcf76f155ced4ddcb4097134ff3c332f0" minOccurs="0"/>
                <xsd:element ref="ns2:MediaServiceMetadata" minOccurs="0"/>
                <xsd:element ref="ns2:MediaServiceFastMetadata"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igrationWizIdPermissionLevels" minOccurs="0"/>
                <xsd:element ref="ns2:MigrationWizIdDocumentLibraryPermissions" minOccurs="0"/>
                <xsd:element ref="ns2:MigrationWizIdSecurityGroup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e98f41-a178-4933-bc91-9575cba1a2c1"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lcf76f155ced4ddcb4097134ff3c332f0" ma:index="11" nillable="true" ma:displayName="Image Tags_0" ma:hidden="true" ma:internalName="lcf76f155ced4ddcb4097134ff3c332f0" ma:readOnly="false">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33658f-19da-4b7d-b662-bcdc89fc9cb3"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igrationWizIdPermissionLevels" ma:index="21" nillable="true" ma:displayName="MigrationWizIdPermissionLevels" ma:internalName="MigrationWizIdPermissionLevels">
      <xsd:simpleType>
        <xsd:restriction base="dms:Text"/>
      </xsd:simpleType>
    </xsd:element>
    <xsd:element name="MigrationWizIdDocumentLibraryPermissions" ma:index="22" nillable="true" ma:displayName="MigrationWizIdDocumentLibraryPermissions" ma:internalName="MigrationWizIdDocumentLibraryPermissions">
      <xsd:simpleType>
        <xsd:restriction base="dms:Text"/>
      </xsd:simpleType>
    </xsd:element>
    <xsd:element name="MigrationWizIdSecurityGroups" ma:index="23" nillable="true" ma:displayName="MigrationWizIdSecurityGroups" ma:internalName="MigrationWizIdSecurityGroups">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9B04CB-C9FC-4315-8DF9-C8C1A5D3DE69}"/>
</file>

<file path=customXml/itemProps2.xml><?xml version="1.0" encoding="utf-8"?>
<ds:datastoreItem xmlns:ds="http://schemas.openxmlformats.org/officeDocument/2006/customXml" ds:itemID="{0159DAED-FB5C-447C-9102-142F086DDCCA}"/>
</file>

<file path=docProps/app.xml><?xml version="1.0" encoding="utf-8"?>
<Properties xmlns="http://schemas.openxmlformats.org/officeDocument/2006/extended-properties" xmlns:vt="http://schemas.openxmlformats.org/officeDocument/2006/docPropsVTypes">
  <TotalTime>3469</TotalTime>
  <Words>639</Words>
  <Application>Microsoft Office PowerPoint</Application>
  <PresentationFormat>Letter Paper (8.5x11 in)</PresentationFormat>
  <Paragraphs>105</Paragraphs>
  <Slides>13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 Service Update #22-1207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Maggiolino</dc:creator>
  <cp:lastModifiedBy>John Johnston</cp:lastModifiedBy>
  <cp:revision>87</cp:revision>
  <dcterms:created xsi:type="dcterms:W3CDTF">2015-10-07T13:47:43Z</dcterms:created>
  <dcterms:modified xsi:type="dcterms:W3CDTF">2022-12-08T22:58:34Z</dcterms:modified>
</cp:coreProperties>
</file>