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256" r:id="rId2"/>
    <p:sldId id="269" r:id="rId3"/>
    <p:sldId id="270" r:id="rId4"/>
    <p:sldId id="271" r:id="rId5"/>
    <p:sldId id="272" r:id="rId6"/>
    <p:sldId id="273" r:id="rId7"/>
    <p:sldId id="274" r:id="rId8"/>
    <p:sldId id="275" r:id="rId9"/>
    <p:sldId id="276" r:id="rId10"/>
    <p:sldId id="277" r:id="rId11"/>
    <p:sldId id="267" r:id="rId12"/>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9EFDE6-660C-4C08-A4B5-02842BB12A75}" v="16" dt="2023-05-11T11:49:15.3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5/11/2023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5/11/2023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11</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5/11/2023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mailto:breith@newyorkbussales.com" TargetMode="External"/><Relationship Id="rId13" Type="http://schemas.openxmlformats.org/officeDocument/2006/relationships/hyperlink" Target="mailto:bshepar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lamaitis@newyorkbussales.com" TargetMode="External"/><Relationship Id="rId12" Type="http://schemas.openxmlformats.org/officeDocument/2006/relationships/hyperlink" Target="mailto:breiling@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dwallace@newyorkbussales.com" TargetMode="External"/><Relationship Id="rId11" Type="http://schemas.openxmlformats.org/officeDocument/2006/relationships/hyperlink" Target="mailto:dgrant@ny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ptucker@newyorkbussales.com" TargetMode="External"/><Relationship Id="rId4" Type="http://schemas.openxmlformats.org/officeDocument/2006/relationships/image" Target="../media/image16.png"/><Relationship Id="rId9" Type="http://schemas.openxmlformats.org/officeDocument/2006/relationships/hyperlink" Target="mailto:jlewin@nybussales.com" TargetMode="External"/><Relationship Id="rId14" Type="http://schemas.openxmlformats.org/officeDocument/2006/relationships/hyperlink" Target="mailto:mmcdonald@newyorkbussales.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342900" y="3677654"/>
            <a:ext cx="6172200" cy="366181"/>
          </a:xfrm>
        </p:spPr>
        <p:txBody>
          <a:bodyPr/>
          <a:lstStyle/>
          <a:p>
            <a:pPr algn="ctr"/>
            <a:r>
              <a:rPr lang="en-US" dirty="0"/>
              <a:t>Opening Operation for the Advantage Hatch</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#23-0225</a:t>
            </a:r>
          </a:p>
        </p:txBody>
      </p:sp>
      <p:sp>
        <p:nvSpPr>
          <p:cNvPr id="7" name="Content Placeholder 6"/>
          <p:cNvSpPr>
            <a:spLocks noGrp="1"/>
          </p:cNvSpPr>
          <p:nvPr>
            <p:ph sz="quarter" idx="14"/>
          </p:nvPr>
        </p:nvSpPr>
        <p:spPr>
          <a:xfrm>
            <a:off x="342900" y="4097530"/>
            <a:ext cx="6172200" cy="3780344"/>
          </a:xfrm>
        </p:spPr>
        <p:txBody>
          <a:bodyPr/>
          <a:lstStyle/>
          <a:p>
            <a:pPr marL="0" indent="0" algn="just">
              <a:buNone/>
            </a:pPr>
            <a:r>
              <a:rPr lang="en-US" sz="1200" dirty="0"/>
              <a:t>We have heard of concerns with the opening of the hatches and fact that they seem to have “force profile variation” or in laymen's terms “bind” when the handle is disengaged, and the lid is pushed to open. Basically, what happens is that once the handle is released and the lid pushed to open there is relatively no force until the lid is about 1/3 of the way open…..at that point the lid must overcome the force of the front hinge assembly which requires added force to the point that if you are moving slowly, you might think something was going to break.</a:t>
            </a:r>
          </a:p>
          <a:p>
            <a:pPr marL="0" indent="0" algn="just">
              <a:buNone/>
            </a:pPr>
            <a:r>
              <a:rPr lang="en-US" sz="1200" dirty="0"/>
              <a:t>There is a “method” which should be used when opening the lid…..Turn the handle and push straight out without stopping. When doing this, the momentum gained from the initial push will carry through and the lid will open more easily.</a:t>
            </a:r>
          </a:p>
          <a:p>
            <a:pPr marL="0" indent="0" algn="just">
              <a:buNone/>
            </a:pPr>
            <a:r>
              <a:rPr lang="en-US" sz="1200" dirty="0"/>
              <a:t>The parameters for the force needed to open the hatch is not to exceed 40/lbs. of pressure and using a force gauge.</a:t>
            </a:r>
          </a:p>
          <a:p>
            <a:pPr marL="0" indent="0" algn="just">
              <a:buNone/>
            </a:pPr>
            <a:r>
              <a:rPr lang="en-US" sz="1200" dirty="0"/>
              <a:t>Please see the following information concerning this from </a:t>
            </a:r>
            <a:r>
              <a:rPr lang="en-US" sz="1200" dirty="0" err="1"/>
              <a:t>SafeFleet</a:t>
            </a:r>
            <a:r>
              <a:rPr lang="en-US" sz="1200" dirty="0"/>
              <a:t>:</a:t>
            </a:r>
          </a:p>
          <a:p>
            <a:pPr marL="0" indent="0" algn="just">
              <a:buNone/>
            </a:pPr>
            <a:endParaRPr lang="en-US" sz="1200" dirty="0"/>
          </a:p>
          <a:p>
            <a:pPr marL="0" indent="0" algn="just">
              <a:buNone/>
            </a:pPr>
            <a:r>
              <a:rPr lang="en-US" b="1" dirty="0">
                <a:solidFill>
                  <a:schemeClr val="accent1"/>
                </a:solidFill>
              </a:rPr>
              <a:t>PLEASE NOTE: Service Part #H4005 will be provided at no charge, 				   please order through our Parts Dept.</a:t>
            </a:r>
          </a:p>
        </p:txBody>
      </p:sp>
      <p:sp>
        <p:nvSpPr>
          <p:cNvPr id="9" name="Text Placeholder 8"/>
          <p:cNvSpPr>
            <a:spLocks noGrp="1"/>
          </p:cNvSpPr>
          <p:nvPr>
            <p:ph type="body" sz="quarter" idx="16"/>
          </p:nvPr>
        </p:nvSpPr>
        <p:spPr/>
        <p:txBody>
          <a:bodyPr/>
          <a:lstStyle/>
          <a:p>
            <a:r>
              <a:rPr lang="en-US" dirty="0"/>
              <a:t>Safe Fleet Roof Hatch Operation</a:t>
            </a:r>
          </a:p>
        </p:txBody>
      </p:sp>
      <p:pic>
        <p:nvPicPr>
          <p:cNvPr id="3" name="Picture 2">
            <a:extLst>
              <a:ext uri="{FF2B5EF4-FFF2-40B4-BE49-F238E27FC236}">
                <a16:creationId xmlns:a16="http://schemas.microsoft.com/office/drawing/2014/main" id="{A5AAB7AA-354A-C64C-E4AD-8B4E2C594F63}"/>
              </a:ext>
            </a:extLst>
          </p:cNvPr>
          <p:cNvPicPr>
            <a:picLocks noChangeAspect="1"/>
          </p:cNvPicPr>
          <p:nvPr/>
        </p:nvPicPr>
        <p:blipFill>
          <a:blip r:embed="rId2"/>
          <a:stretch>
            <a:fillRect/>
          </a:stretch>
        </p:blipFill>
        <p:spPr>
          <a:xfrm>
            <a:off x="838200" y="2198495"/>
            <a:ext cx="1985962" cy="1537028"/>
          </a:xfrm>
          <a:prstGeom prst="rect">
            <a:avLst/>
          </a:prstGeom>
        </p:spPr>
      </p:pic>
      <p:pic>
        <p:nvPicPr>
          <p:cNvPr id="1026" name="Picture 2" descr="Safe Fleet Logo">
            <a:extLst>
              <a:ext uri="{FF2B5EF4-FFF2-40B4-BE49-F238E27FC236}">
                <a16:creationId xmlns:a16="http://schemas.microsoft.com/office/drawing/2014/main" id="{35865ECB-D68F-5491-E2F1-E7B54E4D05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1363" y="2349775"/>
            <a:ext cx="300037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55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51325-5B9F-8BE8-AB9A-E7D073A9EB3B}"/>
              </a:ext>
            </a:extLst>
          </p:cNvPr>
          <p:cNvSpPr>
            <a:spLocks noGrp="1"/>
          </p:cNvSpPr>
          <p:nvPr>
            <p:ph type="sldNum" sz="quarter" idx="12"/>
          </p:nvPr>
        </p:nvSpPr>
        <p:spPr/>
        <p:txBody>
          <a:bodyPr/>
          <a:lstStyle/>
          <a:p>
            <a:fld id="{C554EB52-A39F-1E42-ACC2-3A5CA4B651D3}" type="slidenum">
              <a:rPr lang="en-US" smtClean="0"/>
              <a:pPr/>
              <a:t>10</a:t>
            </a:fld>
            <a:endParaRPr lang="en-US" dirty="0"/>
          </a:p>
        </p:txBody>
      </p:sp>
      <p:pic>
        <p:nvPicPr>
          <p:cNvPr id="3" name="Picture 2">
            <a:extLst>
              <a:ext uri="{FF2B5EF4-FFF2-40B4-BE49-F238E27FC236}">
                <a16:creationId xmlns:a16="http://schemas.microsoft.com/office/drawing/2014/main" id="{164CC08B-3C06-143C-9957-95DA8E971701}"/>
              </a:ext>
            </a:extLst>
          </p:cNvPr>
          <p:cNvPicPr>
            <a:picLocks noChangeAspect="1"/>
          </p:cNvPicPr>
          <p:nvPr/>
        </p:nvPicPr>
        <p:blipFill>
          <a:blip r:embed="rId2"/>
          <a:stretch>
            <a:fillRect/>
          </a:stretch>
        </p:blipFill>
        <p:spPr>
          <a:xfrm>
            <a:off x="478167" y="0"/>
            <a:ext cx="5901665" cy="7622335"/>
          </a:xfrm>
          <a:prstGeom prst="rect">
            <a:avLst/>
          </a:prstGeom>
        </p:spPr>
      </p:pic>
    </p:spTree>
    <p:extLst>
      <p:ext uri="{BB962C8B-B14F-4D97-AF65-F5344CB8AC3E}">
        <p14:creationId xmlns:p14="http://schemas.microsoft.com/office/powerpoint/2010/main" val="4013692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11</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6678751"/>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Daryl Wallace</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dwallace@newyorkbussales.com</a:t>
            </a:r>
            <a:endParaRPr lang="fi-FI" sz="1400" dirty="0">
              <a:solidFill>
                <a:srgbClr val="0B3588"/>
              </a:solidFill>
            </a:endParaRP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8">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9"/>
            </a:endParaRPr>
          </a:p>
          <a:p>
            <a:pPr algn="ctr"/>
            <a:r>
              <a:rPr lang="fi-FI" sz="1400" dirty="0">
                <a:solidFill>
                  <a:srgbClr val="0B3588"/>
                </a:solidFill>
              </a:rPr>
              <a:t>Phil Tucker</a:t>
            </a:r>
          </a:p>
          <a:p>
            <a:pPr algn="ctr"/>
            <a:r>
              <a:rPr lang="fi-FI" sz="1400" dirty="0">
                <a:solidFill>
                  <a:srgbClr val="0B3588"/>
                </a:solidFill>
                <a:hlinkClick r:id="rId10">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2">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Rochester: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3">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14">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51325-5B9F-8BE8-AB9A-E7D073A9EB3B}"/>
              </a:ext>
            </a:extLst>
          </p:cNvPr>
          <p:cNvSpPr>
            <a:spLocks noGrp="1"/>
          </p:cNvSpPr>
          <p:nvPr>
            <p:ph type="sldNum" sz="quarter" idx="12"/>
          </p:nvPr>
        </p:nvSpPr>
        <p:spPr/>
        <p:txBody>
          <a:bodyPr/>
          <a:lstStyle/>
          <a:p>
            <a:fld id="{C554EB52-A39F-1E42-ACC2-3A5CA4B651D3}" type="slidenum">
              <a:rPr lang="en-US" smtClean="0"/>
              <a:pPr/>
              <a:t>2</a:t>
            </a:fld>
            <a:endParaRPr lang="en-US" dirty="0"/>
          </a:p>
        </p:txBody>
      </p:sp>
      <p:pic>
        <p:nvPicPr>
          <p:cNvPr id="9" name="Picture 8">
            <a:extLst>
              <a:ext uri="{FF2B5EF4-FFF2-40B4-BE49-F238E27FC236}">
                <a16:creationId xmlns:a16="http://schemas.microsoft.com/office/drawing/2014/main" id="{715DFDEC-D597-AF43-4C2E-7DDC928BC576}"/>
              </a:ext>
            </a:extLst>
          </p:cNvPr>
          <p:cNvPicPr>
            <a:picLocks noChangeAspect="1"/>
          </p:cNvPicPr>
          <p:nvPr/>
        </p:nvPicPr>
        <p:blipFill>
          <a:blip r:embed="rId2"/>
          <a:stretch>
            <a:fillRect/>
          </a:stretch>
        </p:blipFill>
        <p:spPr>
          <a:xfrm>
            <a:off x="937615" y="63512"/>
            <a:ext cx="4982769" cy="7507720"/>
          </a:xfrm>
          <a:prstGeom prst="rect">
            <a:avLst/>
          </a:prstGeom>
        </p:spPr>
      </p:pic>
    </p:spTree>
    <p:extLst>
      <p:ext uri="{BB962C8B-B14F-4D97-AF65-F5344CB8AC3E}">
        <p14:creationId xmlns:p14="http://schemas.microsoft.com/office/powerpoint/2010/main" val="1784520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51325-5B9F-8BE8-AB9A-E7D073A9EB3B}"/>
              </a:ext>
            </a:extLst>
          </p:cNvPr>
          <p:cNvSpPr>
            <a:spLocks noGrp="1"/>
          </p:cNvSpPr>
          <p:nvPr>
            <p:ph type="sldNum" sz="quarter" idx="12"/>
          </p:nvPr>
        </p:nvSpPr>
        <p:spPr/>
        <p:txBody>
          <a:bodyPr/>
          <a:lstStyle/>
          <a:p>
            <a:fld id="{C554EB52-A39F-1E42-ACC2-3A5CA4B651D3}" type="slidenum">
              <a:rPr lang="en-US" smtClean="0"/>
              <a:pPr/>
              <a:t>3</a:t>
            </a:fld>
            <a:endParaRPr lang="en-US" dirty="0"/>
          </a:p>
        </p:txBody>
      </p:sp>
      <p:pic>
        <p:nvPicPr>
          <p:cNvPr id="6" name="Picture 5">
            <a:extLst>
              <a:ext uri="{FF2B5EF4-FFF2-40B4-BE49-F238E27FC236}">
                <a16:creationId xmlns:a16="http://schemas.microsoft.com/office/drawing/2014/main" id="{1B5DCE30-CD99-58F9-0566-FD64F99F8315}"/>
              </a:ext>
            </a:extLst>
          </p:cNvPr>
          <p:cNvPicPr>
            <a:picLocks noChangeAspect="1"/>
          </p:cNvPicPr>
          <p:nvPr/>
        </p:nvPicPr>
        <p:blipFill>
          <a:blip r:embed="rId2"/>
          <a:stretch>
            <a:fillRect/>
          </a:stretch>
        </p:blipFill>
        <p:spPr>
          <a:xfrm>
            <a:off x="548640" y="130342"/>
            <a:ext cx="5760720" cy="7461985"/>
          </a:xfrm>
          <a:prstGeom prst="rect">
            <a:avLst/>
          </a:prstGeom>
        </p:spPr>
      </p:pic>
    </p:spTree>
    <p:extLst>
      <p:ext uri="{BB962C8B-B14F-4D97-AF65-F5344CB8AC3E}">
        <p14:creationId xmlns:p14="http://schemas.microsoft.com/office/powerpoint/2010/main" val="2757598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51325-5B9F-8BE8-AB9A-E7D073A9EB3B}"/>
              </a:ext>
            </a:extLst>
          </p:cNvPr>
          <p:cNvSpPr>
            <a:spLocks noGrp="1"/>
          </p:cNvSpPr>
          <p:nvPr>
            <p:ph type="sldNum" sz="quarter" idx="12"/>
          </p:nvPr>
        </p:nvSpPr>
        <p:spPr/>
        <p:txBody>
          <a:bodyPr/>
          <a:lstStyle/>
          <a:p>
            <a:fld id="{C554EB52-A39F-1E42-ACC2-3A5CA4B651D3}" type="slidenum">
              <a:rPr lang="en-US" smtClean="0"/>
              <a:pPr/>
              <a:t>4</a:t>
            </a:fld>
            <a:endParaRPr lang="en-US" dirty="0"/>
          </a:p>
        </p:txBody>
      </p:sp>
      <p:pic>
        <p:nvPicPr>
          <p:cNvPr id="3" name="Picture 2">
            <a:extLst>
              <a:ext uri="{FF2B5EF4-FFF2-40B4-BE49-F238E27FC236}">
                <a16:creationId xmlns:a16="http://schemas.microsoft.com/office/drawing/2014/main" id="{7C4216E0-136B-0F4E-3F6E-078CDA2BF118}"/>
              </a:ext>
            </a:extLst>
          </p:cNvPr>
          <p:cNvPicPr>
            <a:picLocks noChangeAspect="1"/>
          </p:cNvPicPr>
          <p:nvPr/>
        </p:nvPicPr>
        <p:blipFill>
          <a:blip r:embed="rId2"/>
          <a:stretch>
            <a:fillRect/>
          </a:stretch>
        </p:blipFill>
        <p:spPr>
          <a:xfrm>
            <a:off x="790919" y="0"/>
            <a:ext cx="5276162" cy="7461504"/>
          </a:xfrm>
          <a:prstGeom prst="rect">
            <a:avLst/>
          </a:prstGeom>
        </p:spPr>
      </p:pic>
    </p:spTree>
    <p:extLst>
      <p:ext uri="{BB962C8B-B14F-4D97-AF65-F5344CB8AC3E}">
        <p14:creationId xmlns:p14="http://schemas.microsoft.com/office/powerpoint/2010/main" val="4162922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51325-5B9F-8BE8-AB9A-E7D073A9EB3B}"/>
              </a:ext>
            </a:extLst>
          </p:cNvPr>
          <p:cNvSpPr>
            <a:spLocks noGrp="1"/>
          </p:cNvSpPr>
          <p:nvPr>
            <p:ph type="sldNum" sz="quarter" idx="12"/>
          </p:nvPr>
        </p:nvSpPr>
        <p:spPr/>
        <p:txBody>
          <a:bodyPr/>
          <a:lstStyle/>
          <a:p>
            <a:fld id="{C554EB52-A39F-1E42-ACC2-3A5CA4B651D3}" type="slidenum">
              <a:rPr lang="en-US" smtClean="0"/>
              <a:pPr/>
              <a:t>5</a:t>
            </a:fld>
            <a:endParaRPr lang="en-US" dirty="0"/>
          </a:p>
        </p:txBody>
      </p:sp>
      <p:pic>
        <p:nvPicPr>
          <p:cNvPr id="6" name="Picture 5">
            <a:extLst>
              <a:ext uri="{FF2B5EF4-FFF2-40B4-BE49-F238E27FC236}">
                <a16:creationId xmlns:a16="http://schemas.microsoft.com/office/drawing/2014/main" id="{5C2BE7F5-4680-D9B2-EDE5-77904EF3AC9B}"/>
              </a:ext>
            </a:extLst>
          </p:cNvPr>
          <p:cNvPicPr>
            <a:picLocks noChangeAspect="1"/>
          </p:cNvPicPr>
          <p:nvPr/>
        </p:nvPicPr>
        <p:blipFill>
          <a:blip r:embed="rId2"/>
          <a:stretch>
            <a:fillRect/>
          </a:stretch>
        </p:blipFill>
        <p:spPr>
          <a:xfrm>
            <a:off x="152130" y="474644"/>
            <a:ext cx="6553740" cy="7108780"/>
          </a:xfrm>
          <a:prstGeom prst="rect">
            <a:avLst/>
          </a:prstGeom>
        </p:spPr>
      </p:pic>
    </p:spTree>
    <p:extLst>
      <p:ext uri="{BB962C8B-B14F-4D97-AF65-F5344CB8AC3E}">
        <p14:creationId xmlns:p14="http://schemas.microsoft.com/office/powerpoint/2010/main" val="3543169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51325-5B9F-8BE8-AB9A-E7D073A9EB3B}"/>
              </a:ext>
            </a:extLst>
          </p:cNvPr>
          <p:cNvSpPr>
            <a:spLocks noGrp="1"/>
          </p:cNvSpPr>
          <p:nvPr>
            <p:ph type="sldNum" sz="quarter" idx="12"/>
          </p:nvPr>
        </p:nvSpPr>
        <p:spPr/>
        <p:txBody>
          <a:bodyPr/>
          <a:lstStyle/>
          <a:p>
            <a:fld id="{C554EB52-A39F-1E42-ACC2-3A5CA4B651D3}" type="slidenum">
              <a:rPr lang="en-US" smtClean="0"/>
              <a:pPr/>
              <a:t>6</a:t>
            </a:fld>
            <a:endParaRPr lang="en-US" dirty="0"/>
          </a:p>
        </p:txBody>
      </p:sp>
      <p:pic>
        <p:nvPicPr>
          <p:cNvPr id="3" name="Picture 2">
            <a:extLst>
              <a:ext uri="{FF2B5EF4-FFF2-40B4-BE49-F238E27FC236}">
                <a16:creationId xmlns:a16="http://schemas.microsoft.com/office/drawing/2014/main" id="{A0303732-49D1-4443-1BA7-30107B62399E}"/>
              </a:ext>
            </a:extLst>
          </p:cNvPr>
          <p:cNvPicPr>
            <a:picLocks noChangeAspect="1"/>
          </p:cNvPicPr>
          <p:nvPr/>
        </p:nvPicPr>
        <p:blipFill>
          <a:blip r:embed="rId2"/>
          <a:stretch>
            <a:fillRect/>
          </a:stretch>
        </p:blipFill>
        <p:spPr>
          <a:xfrm>
            <a:off x="585216" y="278147"/>
            <a:ext cx="5687568" cy="7343960"/>
          </a:xfrm>
          <a:prstGeom prst="rect">
            <a:avLst/>
          </a:prstGeom>
        </p:spPr>
      </p:pic>
    </p:spTree>
    <p:extLst>
      <p:ext uri="{BB962C8B-B14F-4D97-AF65-F5344CB8AC3E}">
        <p14:creationId xmlns:p14="http://schemas.microsoft.com/office/powerpoint/2010/main" val="764749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51325-5B9F-8BE8-AB9A-E7D073A9EB3B}"/>
              </a:ext>
            </a:extLst>
          </p:cNvPr>
          <p:cNvSpPr>
            <a:spLocks noGrp="1"/>
          </p:cNvSpPr>
          <p:nvPr>
            <p:ph type="sldNum" sz="quarter" idx="12"/>
          </p:nvPr>
        </p:nvSpPr>
        <p:spPr/>
        <p:txBody>
          <a:bodyPr/>
          <a:lstStyle/>
          <a:p>
            <a:fld id="{C554EB52-A39F-1E42-ACC2-3A5CA4B651D3}" type="slidenum">
              <a:rPr lang="en-US" smtClean="0"/>
              <a:pPr/>
              <a:t>7</a:t>
            </a:fld>
            <a:endParaRPr lang="en-US" dirty="0"/>
          </a:p>
        </p:txBody>
      </p:sp>
      <p:pic>
        <p:nvPicPr>
          <p:cNvPr id="3" name="Picture 2">
            <a:extLst>
              <a:ext uri="{FF2B5EF4-FFF2-40B4-BE49-F238E27FC236}">
                <a16:creationId xmlns:a16="http://schemas.microsoft.com/office/drawing/2014/main" id="{2412091E-3B5E-39EC-772E-503034D417ED}"/>
              </a:ext>
            </a:extLst>
          </p:cNvPr>
          <p:cNvPicPr>
            <a:picLocks noChangeAspect="1"/>
          </p:cNvPicPr>
          <p:nvPr/>
        </p:nvPicPr>
        <p:blipFill>
          <a:blip r:embed="rId2"/>
          <a:stretch>
            <a:fillRect/>
          </a:stretch>
        </p:blipFill>
        <p:spPr>
          <a:xfrm>
            <a:off x="528490" y="61202"/>
            <a:ext cx="5801019" cy="7537509"/>
          </a:xfrm>
          <a:prstGeom prst="rect">
            <a:avLst/>
          </a:prstGeom>
        </p:spPr>
      </p:pic>
    </p:spTree>
    <p:extLst>
      <p:ext uri="{BB962C8B-B14F-4D97-AF65-F5344CB8AC3E}">
        <p14:creationId xmlns:p14="http://schemas.microsoft.com/office/powerpoint/2010/main" val="124585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51325-5B9F-8BE8-AB9A-E7D073A9EB3B}"/>
              </a:ext>
            </a:extLst>
          </p:cNvPr>
          <p:cNvSpPr>
            <a:spLocks noGrp="1"/>
          </p:cNvSpPr>
          <p:nvPr>
            <p:ph type="sldNum" sz="quarter" idx="12"/>
          </p:nvPr>
        </p:nvSpPr>
        <p:spPr/>
        <p:txBody>
          <a:bodyPr/>
          <a:lstStyle/>
          <a:p>
            <a:fld id="{C554EB52-A39F-1E42-ACC2-3A5CA4B651D3}" type="slidenum">
              <a:rPr lang="en-US" smtClean="0"/>
              <a:pPr/>
              <a:t>8</a:t>
            </a:fld>
            <a:endParaRPr lang="en-US" dirty="0"/>
          </a:p>
        </p:txBody>
      </p:sp>
      <p:pic>
        <p:nvPicPr>
          <p:cNvPr id="3" name="Picture 2">
            <a:extLst>
              <a:ext uri="{FF2B5EF4-FFF2-40B4-BE49-F238E27FC236}">
                <a16:creationId xmlns:a16="http://schemas.microsoft.com/office/drawing/2014/main" id="{65696520-4301-FE74-6DC4-D9A6F5EDC97E}"/>
              </a:ext>
            </a:extLst>
          </p:cNvPr>
          <p:cNvPicPr>
            <a:picLocks noChangeAspect="1"/>
          </p:cNvPicPr>
          <p:nvPr/>
        </p:nvPicPr>
        <p:blipFill>
          <a:blip r:embed="rId2"/>
          <a:stretch>
            <a:fillRect/>
          </a:stretch>
        </p:blipFill>
        <p:spPr>
          <a:xfrm>
            <a:off x="564003" y="120633"/>
            <a:ext cx="5729993" cy="7438407"/>
          </a:xfrm>
          <a:prstGeom prst="rect">
            <a:avLst/>
          </a:prstGeom>
        </p:spPr>
      </p:pic>
    </p:spTree>
    <p:extLst>
      <p:ext uri="{BB962C8B-B14F-4D97-AF65-F5344CB8AC3E}">
        <p14:creationId xmlns:p14="http://schemas.microsoft.com/office/powerpoint/2010/main" val="1482494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4F51325-5B9F-8BE8-AB9A-E7D073A9EB3B}"/>
              </a:ext>
            </a:extLst>
          </p:cNvPr>
          <p:cNvSpPr>
            <a:spLocks noGrp="1"/>
          </p:cNvSpPr>
          <p:nvPr>
            <p:ph type="sldNum" sz="quarter" idx="12"/>
          </p:nvPr>
        </p:nvSpPr>
        <p:spPr/>
        <p:txBody>
          <a:bodyPr/>
          <a:lstStyle/>
          <a:p>
            <a:fld id="{C554EB52-A39F-1E42-ACC2-3A5CA4B651D3}" type="slidenum">
              <a:rPr lang="en-US" smtClean="0"/>
              <a:pPr/>
              <a:t>9</a:t>
            </a:fld>
            <a:endParaRPr lang="en-US" dirty="0"/>
          </a:p>
        </p:txBody>
      </p:sp>
      <p:pic>
        <p:nvPicPr>
          <p:cNvPr id="3" name="Picture 2">
            <a:extLst>
              <a:ext uri="{FF2B5EF4-FFF2-40B4-BE49-F238E27FC236}">
                <a16:creationId xmlns:a16="http://schemas.microsoft.com/office/drawing/2014/main" id="{44D90F85-5D0A-684D-F079-68E574DBBEFE}"/>
              </a:ext>
            </a:extLst>
          </p:cNvPr>
          <p:cNvPicPr>
            <a:picLocks noChangeAspect="1"/>
          </p:cNvPicPr>
          <p:nvPr/>
        </p:nvPicPr>
        <p:blipFill>
          <a:blip r:embed="rId2"/>
          <a:stretch>
            <a:fillRect/>
          </a:stretch>
        </p:blipFill>
        <p:spPr>
          <a:xfrm>
            <a:off x="584625" y="113393"/>
            <a:ext cx="5688749" cy="7396879"/>
          </a:xfrm>
          <a:prstGeom prst="rect">
            <a:avLst/>
          </a:prstGeom>
        </p:spPr>
      </p:pic>
    </p:spTree>
    <p:extLst>
      <p:ext uri="{BB962C8B-B14F-4D97-AF65-F5344CB8AC3E}">
        <p14:creationId xmlns:p14="http://schemas.microsoft.com/office/powerpoint/2010/main" val="1561114021"/>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0DF457C0-061C-42F9-B37D-5B85109AE195}"/>
</file>

<file path=customXml/itemProps2.xml><?xml version="1.0" encoding="utf-8"?>
<ds:datastoreItem xmlns:ds="http://schemas.openxmlformats.org/officeDocument/2006/customXml" ds:itemID="{BDDFA0BC-FC43-4473-AEA2-FEF49DA854B3}"/>
</file>

<file path=customXml/itemProps3.xml><?xml version="1.0" encoding="utf-8"?>
<ds:datastoreItem xmlns:ds="http://schemas.openxmlformats.org/officeDocument/2006/customXml" ds:itemID="{DE77E05B-50CC-4201-8326-63409533FEC9}"/>
</file>

<file path=docProps/app.xml><?xml version="1.0" encoding="utf-8"?>
<Properties xmlns="http://schemas.openxmlformats.org/officeDocument/2006/extended-properties" xmlns:vt="http://schemas.openxmlformats.org/officeDocument/2006/docPropsVTypes">
  <TotalTime>3364</TotalTime>
  <Words>364</Words>
  <Application>Microsoft Office PowerPoint</Application>
  <PresentationFormat>Letter Paper (8.5x11 in)</PresentationFormat>
  <Paragraphs>62</Paragraphs>
  <Slides>11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 Service Update #23-0225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82</cp:revision>
  <dcterms:created xsi:type="dcterms:W3CDTF">2015-10-07T13:47:43Z</dcterms:created>
  <dcterms:modified xsi:type="dcterms:W3CDTF">2023-05-11T12:39:47Z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