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handoutMasterIdLst>
    <p:handoutMasterId r:id="rId7"/>
  </p:handoutMasterIdLst>
  <p:sldIdLst>
    <p:sldId id="256" r:id="rId2"/>
    <p:sldId id="257" r:id="rId3"/>
    <p:sldId id="261" r:id="rId4"/>
    <p:sldId id="259" r:id="rId5"/>
  </p:sldIdLst>
  <p:sldSz cx="6858000" cy="9144000" type="letter"/>
  <p:notesSz cx="6858000" cy="9144000"/>
  <p:defaultTex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D71FCC-EAC9-4048-B38B-A43E206F6A2A}" v="4" dt="2023-06-10T11:38:30.2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79" d="100"/>
          <a:sy n="79" d="100"/>
        </p:scale>
        <p:origin x="302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CC383F-51E1-3D4F-B4B0-3917E0347180}" type="datetimeFigureOut">
              <a:rPr lang="en-US" smtClean="0"/>
              <a:t>9/8/2023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B4757C-0BA5-EC4C-B2BD-8AEB508D7B9B}" type="slidenum">
              <a:rPr lang="en-US" smtClean="0"/>
              <a:t>‹#›</a:t>
            </a:fld>
            <a:endParaRPr lang="en-US" dirty="0"/>
          </a:p>
        </p:txBody>
      </p:sp>
    </p:spTree>
    <p:extLst>
      <p:ext uri="{BB962C8B-B14F-4D97-AF65-F5344CB8AC3E}">
        <p14:creationId xmlns:p14="http://schemas.microsoft.com/office/powerpoint/2010/main" val="3135045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A0BDDD-B561-7543-BC21-7B3E9B5D8538}" type="datetimeFigureOut">
              <a:rPr lang="en-US" smtClean="0"/>
              <a:t>9/8/2023</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854713-6AB7-CA4B-8619-5D14F8BCFE25}" type="slidenum">
              <a:rPr lang="en-US" smtClean="0"/>
              <a:t>‹#›</a:t>
            </a:fld>
            <a:endParaRPr lang="en-US" dirty="0"/>
          </a:p>
        </p:txBody>
      </p:sp>
    </p:spTree>
    <p:extLst>
      <p:ext uri="{BB962C8B-B14F-4D97-AF65-F5344CB8AC3E}">
        <p14:creationId xmlns:p14="http://schemas.microsoft.com/office/powerpoint/2010/main" val="3455064031"/>
      </p:ext>
    </p:extLst>
  </p:cSld>
  <p:clrMap bg1="lt1" tx1="dk1" bg2="lt2" tx2="dk2" accent1="accent1" accent2="accent2" accent3="accent3" accent4="accent4" accent5="accent5" accent6="accent6" hlink="hlink" folHlink="folHlink"/>
  <p:hf hdr="0" ftr="0" dt="0"/>
  <p:notesStyle>
    <a:lvl1pPr marL="0" algn="l" defTabSz="410291" rtl="0" eaLnBrk="1" latinLnBrk="0" hangingPunct="1">
      <a:defRPr sz="1100" kern="1200">
        <a:solidFill>
          <a:schemeClr val="tx1"/>
        </a:solidFill>
        <a:latin typeface="+mn-lt"/>
        <a:ea typeface="+mn-ea"/>
        <a:cs typeface="+mn-cs"/>
      </a:defRPr>
    </a:lvl1pPr>
    <a:lvl2pPr marL="410291" algn="l" defTabSz="410291" rtl="0" eaLnBrk="1" latinLnBrk="0" hangingPunct="1">
      <a:defRPr sz="1100" kern="1200">
        <a:solidFill>
          <a:schemeClr val="tx1"/>
        </a:solidFill>
        <a:latin typeface="+mn-lt"/>
        <a:ea typeface="+mn-ea"/>
        <a:cs typeface="+mn-cs"/>
      </a:defRPr>
    </a:lvl2pPr>
    <a:lvl3pPr marL="820583" algn="l" defTabSz="410291" rtl="0" eaLnBrk="1" latinLnBrk="0" hangingPunct="1">
      <a:defRPr sz="1100" kern="1200">
        <a:solidFill>
          <a:schemeClr val="tx1"/>
        </a:solidFill>
        <a:latin typeface="+mn-lt"/>
        <a:ea typeface="+mn-ea"/>
        <a:cs typeface="+mn-cs"/>
      </a:defRPr>
    </a:lvl3pPr>
    <a:lvl4pPr marL="1230874" algn="l" defTabSz="410291" rtl="0" eaLnBrk="1" latinLnBrk="0" hangingPunct="1">
      <a:defRPr sz="1100" kern="1200">
        <a:solidFill>
          <a:schemeClr val="tx1"/>
        </a:solidFill>
        <a:latin typeface="+mn-lt"/>
        <a:ea typeface="+mn-ea"/>
        <a:cs typeface="+mn-cs"/>
      </a:defRPr>
    </a:lvl4pPr>
    <a:lvl5pPr marL="1641165" algn="l" defTabSz="410291" rtl="0" eaLnBrk="1" latinLnBrk="0" hangingPunct="1">
      <a:defRPr sz="1100" kern="1200">
        <a:solidFill>
          <a:schemeClr val="tx1"/>
        </a:solidFill>
        <a:latin typeface="+mn-lt"/>
        <a:ea typeface="+mn-ea"/>
        <a:cs typeface="+mn-cs"/>
      </a:defRPr>
    </a:lvl5pPr>
    <a:lvl6pPr marL="2051456" algn="l" defTabSz="410291" rtl="0" eaLnBrk="1" latinLnBrk="0" hangingPunct="1">
      <a:defRPr sz="1100" kern="1200">
        <a:solidFill>
          <a:schemeClr val="tx1"/>
        </a:solidFill>
        <a:latin typeface="+mn-lt"/>
        <a:ea typeface="+mn-ea"/>
        <a:cs typeface="+mn-cs"/>
      </a:defRPr>
    </a:lvl6pPr>
    <a:lvl7pPr marL="2461748" algn="l" defTabSz="410291" rtl="0" eaLnBrk="1" latinLnBrk="0" hangingPunct="1">
      <a:defRPr sz="1100" kern="1200">
        <a:solidFill>
          <a:schemeClr val="tx1"/>
        </a:solidFill>
        <a:latin typeface="+mn-lt"/>
        <a:ea typeface="+mn-ea"/>
        <a:cs typeface="+mn-cs"/>
      </a:defRPr>
    </a:lvl7pPr>
    <a:lvl8pPr marL="2872039" algn="l" defTabSz="410291" rtl="0" eaLnBrk="1" latinLnBrk="0" hangingPunct="1">
      <a:defRPr sz="1100" kern="1200">
        <a:solidFill>
          <a:schemeClr val="tx1"/>
        </a:solidFill>
        <a:latin typeface="+mn-lt"/>
        <a:ea typeface="+mn-ea"/>
        <a:cs typeface="+mn-cs"/>
      </a:defRPr>
    </a:lvl8pPr>
    <a:lvl9pPr marL="3282330" algn="l" defTabSz="410291"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as a table would make it easier to edit</a:t>
            </a:r>
          </a:p>
          <a:p>
            <a:endParaRPr lang="en-US" dirty="0"/>
          </a:p>
          <a:p>
            <a:r>
              <a:rPr lang="en-US" dirty="0"/>
              <a:t>Add additional pages</a:t>
            </a:r>
          </a:p>
        </p:txBody>
      </p:sp>
      <p:sp>
        <p:nvSpPr>
          <p:cNvPr id="4" name="Slide Number Placeholder 3"/>
          <p:cNvSpPr>
            <a:spLocks noGrp="1"/>
          </p:cNvSpPr>
          <p:nvPr>
            <p:ph type="sldNum" sz="quarter" idx="10"/>
          </p:nvPr>
        </p:nvSpPr>
        <p:spPr/>
        <p:txBody>
          <a:bodyPr/>
          <a:lstStyle/>
          <a:p>
            <a:fld id="{00854713-6AB7-CA4B-8619-5D14F8BCFE25}" type="slidenum">
              <a:rPr lang="en-US" smtClean="0"/>
              <a:t>4</a:t>
            </a:fld>
            <a:endParaRPr lang="en-US" dirty="0"/>
          </a:p>
        </p:txBody>
      </p:sp>
    </p:spTree>
    <p:extLst>
      <p:ext uri="{BB962C8B-B14F-4D97-AF65-F5344CB8AC3E}">
        <p14:creationId xmlns:p14="http://schemas.microsoft.com/office/powerpoint/2010/main" val="137500760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facebook.com/New-York-Bus-Sales-LLC-280877326166/timeline/" TargetMode="External"/><Relationship Id="rId7" Type="http://schemas.openxmlformats.org/officeDocument/2006/relationships/hyperlink" Target="https://twitter.com/nybussales" TargetMode="Externa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hyperlink" Target="https://instagram.com/newyorkbussales/" TargetMode="External"/><Relationship Id="rId10" Type="http://schemas.openxmlformats.org/officeDocument/2006/relationships/hyperlink" Target="http://www.nyhma.org/viewforum.php?f=2&amp;start=0" TargetMode="External"/><Relationship Id="rId4" Type="http://schemas.openxmlformats.org/officeDocument/2006/relationships/image" Target="../media/image2.jpg"/><Relationship Id="rId9" Type="http://schemas.openxmlformats.org/officeDocument/2006/relationships/hyperlink" Target="http://newyorkbussales.com/" TargetMode="Externa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sz="quarter" idx="15" hasCustomPrompt="1"/>
          </p:nvPr>
        </p:nvSpPr>
        <p:spPr>
          <a:xfrm>
            <a:off x="342900" y="3825183"/>
            <a:ext cx="6172200" cy="339725"/>
          </a:xfrm>
        </p:spPr>
        <p:txBody>
          <a:bodyPr>
            <a:noAutofit/>
          </a:bodyPr>
          <a:lstStyle>
            <a:lvl1pPr marL="0" indent="0">
              <a:buNone/>
              <a:defRPr sz="1600" b="1">
                <a:solidFill>
                  <a:schemeClr val="accent1"/>
                </a:solidFill>
              </a:defRPr>
            </a:lvl1pPr>
          </a:lstStyle>
          <a:p>
            <a:pPr lvl="0"/>
            <a:r>
              <a:rPr lang="en-US" dirty="0"/>
              <a:t>CLICK TO EDIT MASTER TITLE </a:t>
            </a:r>
          </a:p>
        </p:txBody>
      </p:sp>
      <p:sp>
        <p:nvSpPr>
          <p:cNvPr id="6"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8" name="Rectangle 7"/>
          <p:cNvSpPr/>
          <p:nvPr userDrawn="1"/>
        </p:nvSpPr>
        <p:spPr>
          <a:xfrm>
            <a:off x="0" y="1249879"/>
            <a:ext cx="6858000" cy="78212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2032000"/>
            <a:ext cx="6858000" cy="846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342900" y="1656936"/>
            <a:ext cx="6172200" cy="233247"/>
          </a:xfrm>
        </p:spPr>
        <p:txBody>
          <a:bodyPr>
            <a:normAutofit/>
          </a:bodyPr>
          <a:lstStyle>
            <a:lvl1pPr>
              <a:defRPr sz="1600" b="1">
                <a:solidFill>
                  <a:srgbClr val="FFFFFF"/>
                </a:solidFill>
              </a:defRPr>
            </a:lvl1pPr>
          </a:lstStyle>
          <a:p>
            <a:r>
              <a:rPr lang="en-US" dirty="0"/>
              <a:t>Click to edit subtitle</a:t>
            </a:r>
          </a:p>
        </p:txBody>
      </p:sp>
      <p:sp>
        <p:nvSpPr>
          <p:cNvPr id="16" name="Rectangle 15"/>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descr="hea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8"/>
            <a:ext cx="6854952" cy="1255776"/>
          </a:xfrm>
          <a:prstGeom prst="rect">
            <a:avLst/>
          </a:prstGeom>
        </p:spPr>
      </p:pic>
      <p:pic>
        <p:nvPicPr>
          <p:cNvPr id="18" name="Picture 17" descr="facebook.jpg">
            <a:hlinkClick r:id="rId3"/>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9" name="Picture 18" descr="instagram.jpg">
            <a:hlinkClick r:id="rId5"/>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20" name="Picture 19" descr="twitter.jpg">
            <a:hlinkClick r:id="rId7"/>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21" name="TextBox 20"/>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3" name="Picture Placeholder 22"/>
          <p:cNvSpPr>
            <a:spLocks noGrp="1"/>
          </p:cNvSpPr>
          <p:nvPr>
            <p:ph type="pic" sz="quarter" idx="13"/>
          </p:nvPr>
        </p:nvSpPr>
        <p:spPr>
          <a:xfrm>
            <a:off x="342900" y="2262188"/>
            <a:ext cx="6172200" cy="1390650"/>
          </a:xfrm>
        </p:spPr>
        <p:txBody>
          <a:bodyPr/>
          <a:lstStyle/>
          <a:p>
            <a:endParaRPr lang="en-US" dirty="0"/>
          </a:p>
        </p:txBody>
      </p:sp>
      <p:sp>
        <p:nvSpPr>
          <p:cNvPr id="28" name="Content Placeholder 27"/>
          <p:cNvSpPr>
            <a:spLocks noGrp="1"/>
          </p:cNvSpPr>
          <p:nvPr>
            <p:ph sz="quarter" idx="14"/>
          </p:nvPr>
        </p:nvSpPr>
        <p:spPr>
          <a:xfrm>
            <a:off x="342900" y="4330700"/>
            <a:ext cx="6172200" cy="3095625"/>
          </a:xfrm>
        </p:spPr>
        <p:txBody>
          <a:bodyPr>
            <a:normAutofit/>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Box 28"/>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9"/>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10"/>
              </a:rPr>
              <a:t>New York Head Mechanic website </a:t>
            </a:r>
            <a:endParaRPr lang="en-US" sz="1000" dirty="0">
              <a:solidFill>
                <a:srgbClr val="FFFFFF"/>
              </a:solidFill>
            </a:endParaRPr>
          </a:p>
        </p:txBody>
      </p:sp>
      <p:sp>
        <p:nvSpPr>
          <p:cNvPr id="5" name="Text Placeholder 4"/>
          <p:cNvSpPr>
            <a:spLocks noGrp="1"/>
          </p:cNvSpPr>
          <p:nvPr>
            <p:ph type="body" sz="quarter" idx="16" hasCustomPrompt="1"/>
          </p:nvPr>
        </p:nvSpPr>
        <p:spPr>
          <a:xfrm>
            <a:off x="342900" y="1262063"/>
            <a:ext cx="6172200" cy="395287"/>
          </a:xfrm>
        </p:spPr>
        <p:txBody>
          <a:bodyPr>
            <a:normAutofit/>
          </a:bodyPr>
          <a:lstStyle>
            <a:lvl1pPr marL="0" indent="0" algn="ctr">
              <a:buNone/>
              <a:defRPr sz="1800" b="1">
                <a:solidFill>
                  <a:schemeClr val="bg1"/>
                </a:solidFill>
              </a:defRPr>
            </a:lvl1pPr>
          </a:lstStyle>
          <a:p>
            <a:pPr lvl="0"/>
            <a:r>
              <a:rPr lang="en-US" dirty="0"/>
              <a:t>CLICK TO EDIT SUBJECT OF EMAIL</a:t>
            </a:r>
          </a:p>
        </p:txBody>
      </p:sp>
    </p:spTree>
    <p:extLst>
      <p:ext uri="{BB962C8B-B14F-4D97-AF65-F5344CB8AC3E}">
        <p14:creationId xmlns:p14="http://schemas.microsoft.com/office/powerpoint/2010/main" val="41964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ticle Page 01">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95981" y="458938"/>
            <a:ext cx="2805113" cy="228668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4"/>
          </p:nvPr>
        </p:nvSpPr>
        <p:spPr>
          <a:xfrm>
            <a:off x="3664857" y="458938"/>
            <a:ext cx="2850243" cy="2286680"/>
          </a:xfrm>
        </p:spPr>
        <p:txBody>
          <a:bodyPr/>
          <a:lstStyle/>
          <a:p>
            <a:endParaRPr lang="en-US" dirty="0"/>
          </a:p>
        </p:txBody>
      </p:sp>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18" name="Picture Placeholder 17"/>
          <p:cNvSpPr>
            <a:spLocks noGrp="1"/>
          </p:cNvSpPr>
          <p:nvPr>
            <p:ph type="pic" sz="quarter" idx="15"/>
          </p:nvPr>
        </p:nvSpPr>
        <p:spPr>
          <a:xfrm>
            <a:off x="495981" y="3071968"/>
            <a:ext cx="5994400" cy="2286000"/>
          </a:xfrm>
        </p:spPr>
        <p:txBody>
          <a:bodyPr/>
          <a:lstStyle/>
          <a:p>
            <a:endParaRPr lang="en-US" dirty="0"/>
          </a:p>
        </p:txBody>
      </p:sp>
      <p:sp>
        <p:nvSpPr>
          <p:cNvPr id="19" name="Content Placeholder 7"/>
          <p:cNvSpPr>
            <a:spLocks noGrp="1"/>
          </p:cNvSpPr>
          <p:nvPr>
            <p:ph sz="quarter" idx="16"/>
          </p:nvPr>
        </p:nvSpPr>
        <p:spPr>
          <a:xfrm>
            <a:off x="495981" y="5497820"/>
            <a:ext cx="6019119" cy="167466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844474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cticle Page 01">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3664857" y="458938"/>
            <a:ext cx="2850243" cy="2286680"/>
          </a:xfrm>
        </p:spPr>
        <p:txBody>
          <a:bodyPr/>
          <a:lstStyle/>
          <a:p>
            <a:endParaRPr lang="en-US" dirty="0"/>
          </a:p>
        </p:txBody>
      </p:sp>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19" name="Content Placeholder 7"/>
          <p:cNvSpPr>
            <a:spLocks noGrp="1"/>
          </p:cNvSpPr>
          <p:nvPr>
            <p:ph sz="quarter" idx="16"/>
          </p:nvPr>
        </p:nvSpPr>
        <p:spPr>
          <a:xfrm>
            <a:off x="495981" y="3006201"/>
            <a:ext cx="6019119" cy="167466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9"/>
          <p:cNvSpPr>
            <a:spLocks noGrp="1"/>
          </p:cNvSpPr>
          <p:nvPr>
            <p:ph type="pic" sz="quarter" idx="17"/>
          </p:nvPr>
        </p:nvSpPr>
        <p:spPr>
          <a:xfrm>
            <a:off x="534307" y="458938"/>
            <a:ext cx="2850243" cy="2286680"/>
          </a:xfrm>
        </p:spPr>
        <p:txBody>
          <a:bodyPr/>
          <a:lstStyle/>
          <a:p>
            <a:endParaRPr lang="en-US" dirty="0"/>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1083006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160049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
        <p:nvSpPr>
          <p:cNvPr id="5" name="Content Placeholder 4"/>
          <p:cNvSpPr>
            <a:spLocks noGrp="1"/>
          </p:cNvSpPr>
          <p:nvPr>
            <p:ph sz="quarter" idx="13" hasCustomPrompt="1"/>
          </p:nvPr>
        </p:nvSpPr>
        <p:spPr>
          <a:xfrm>
            <a:off x="665163" y="1332332"/>
            <a:ext cx="5610225" cy="419100"/>
          </a:xfrm>
        </p:spPr>
        <p:txBody>
          <a:bodyPr>
            <a:noAutofit/>
          </a:bodyPr>
          <a:lstStyle>
            <a:lvl1pPr marL="0" indent="0" algn="ctr">
              <a:buNone/>
              <a:defRPr sz="1600" b="1">
                <a:solidFill>
                  <a:schemeClr val="accent2"/>
                </a:solidFill>
              </a:defRPr>
            </a:lvl1pPr>
            <a:lvl2pPr marL="410291" indent="0" algn="ctr">
              <a:buNone/>
              <a:defRPr sz="1600" b="1">
                <a:solidFill>
                  <a:schemeClr val="accent2"/>
                </a:solidFill>
              </a:defRPr>
            </a:lvl2pPr>
            <a:lvl3pPr marL="820582" indent="0" algn="ctr">
              <a:buNone/>
              <a:defRPr sz="1600" b="1">
                <a:solidFill>
                  <a:schemeClr val="accent2"/>
                </a:solidFill>
              </a:defRPr>
            </a:lvl3pPr>
            <a:lvl4pPr marL="1230873" indent="0" algn="ctr">
              <a:buNone/>
              <a:defRPr sz="1600" b="1">
                <a:solidFill>
                  <a:schemeClr val="accent2"/>
                </a:solidFill>
              </a:defRPr>
            </a:lvl4pPr>
            <a:lvl5pPr marL="1641165" indent="0" algn="ctr">
              <a:buNone/>
              <a:defRPr sz="16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32874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82058" tIns="41029" rIns="82058" bIns="41029" rtlCol="0" anchor="ctr">
            <a:normAutofit/>
          </a:bodyPr>
          <a:lstStyle/>
          <a:p>
            <a:r>
              <a:rPr lang="en-US" dirty="0"/>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82058" tIns="41029" rIns="82058" bIns="4102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4"/>
          </a:xfrm>
          <a:prstGeom prst="rect">
            <a:avLst/>
          </a:prstGeom>
        </p:spPr>
        <p:txBody>
          <a:bodyPr vert="horz" lIns="82058" tIns="41029" rIns="82058" bIns="41029" rtlCol="0" anchor="ctr"/>
          <a:lstStyle>
            <a:lvl1pPr algn="l">
              <a:defRPr sz="1100">
                <a:solidFill>
                  <a:schemeClr val="tx1">
                    <a:tint val="75000"/>
                  </a:schemeClr>
                </a:solidFill>
              </a:defRPr>
            </a:lvl1pPr>
          </a:lstStyle>
          <a:p>
            <a:fld id="{5EF8F550-E2BC-A143-8589-52F039787421}" type="datetime1">
              <a:rPr lang="en-US" smtClean="0"/>
              <a:t>9/8/2023</a:t>
            </a:fld>
            <a:endParaRPr lang="en-US" dirty="0"/>
          </a:p>
        </p:txBody>
      </p:sp>
      <p:sp>
        <p:nvSpPr>
          <p:cNvPr id="5" name="Footer Placeholder 4"/>
          <p:cNvSpPr>
            <a:spLocks noGrp="1"/>
          </p:cNvSpPr>
          <p:nvPr>
            <p:ph type="ftr" sz="quarter" idx="3"/>
          </p:nvPr>
        </p:nvSpPr>
        <p:spPr>
          <a:xfrm>
            <a:off x="2343150" y="8475134"/>
            <a:ext cx="2171700" cy="486834"/>
          </a:xfrm>
          <a:prstGeom prst="rect">
            <a:avLst/>
          </a:prstGeom>
        </p:spPr>
        <p:txBody>
          <a:bodyPr vert="horz" lIns="82058" tIns="41029" rIns="82058" bIns="41029" rtlCol="0" anchor="ctr"/>
          <a:lstStyle>
            <a:lvl1pPr algn="ctr">
              <a:defRPr sz="1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4"/>
          </a:xfrm>
          <a:prstGeom prst="rect">
            <a:avLst/>
          </a:prstGeom>
        </p:spPr>
        <p:txBody>
          <a:bodyPr vert="horz" lIns="82058" tIns="41029" rIns="82058" bIns="41029" rtlCol="0" anchor="ctr"/>
          <a:lstStyle>
            <a:lvl1pPr algn="r">
              <a:defRPr sz="1100">
                <a:solidFill>
                  <a:schemeClr val="tx1">
                    <a:tint val="75000"/>
                  </a:schemeClr>
                </a:solidFill>
              </a:defRPr>
            </a:lvl1pPr>
          </a:lstStyle>
          <a:p>
            <a:fld id="{C554EB52-A39F-1E42-ACC2-3A5CA4B651D3}" type="slidenum">
              <a:rPr lang="en-US" smtClean="0"/>
              <a:t>‹#›</a:t>
            </a:fld>
            <a:endParaRPr lang="en-US" dirty="0"/>
          </a:p>
        </p:txBody>
      </p:sp>
    </p:spTree>
    <p:extLst>
      <p:ext uri="{BB962C8B-B14F-4D97-AF65-F5344CB8AC3E}">
        <p14:creationId xmlns:p14="http://schemas.microsoft.com/office/powerpoint/2010/main" val="3941757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Lst>
  <p:hf hdr="0" ftr="0"/>
  <p:txStyles>
    <p:titleStyle>
      <a:lvl1pPr algn="ctr" defTabSz="410291" rtl="0" eaLnBrk="1" latinLnBrk="0" hangingPunct="1">
        <a:spcBef>
          <a:spcPct val="0"/>
        </a:spcBef>
        <a:buNone/>
        <a:defRPr sz="3900" kern="1200">
          <a:solidFill>
            <a:schemeClr val="tx1"/>
          </a:solidFill>
          <a:latin typeface="+mj-lt"/>
          <a:ea typeface="+mj-ea"/>
          <a:cs typeface="+mj-cs"/>
        </a:defRPr>
      </a:lvl1pPr>
    </p:titleStyle>
    <p:bodyStyle>
      <a:lvl1pPr marL="307718" indent="-307718" algn="l" defTabSz="410291" rtl="0" eaLnBrk="1" latinLnBrk="0" hangingPunct="1">
        <a:spcBef>
          <a:spcPct val="20000"/>
        </a:spcBef>
        <a:buFont typeface="Arial"/>
        <a:buChar char="•"/>
        <a:defRPr sz="2900" kern="1200">
          <a:solidFill>
            <a:schemeClr val="tx1"/>
          </a:solidFill>
          <a:latin typeface="+mn-lt"/>
          <a:ea typeface="+mn-ea"/>
          <a:cs typeface="+mn-cs"/>
        </a:defRPr>
      </a:lvl1pPr>
      <a:lvl2pPr marL="666723" indent="-256432" algn="l" defTabSz="410291" rtl="0" eaLnBrk="1" latinLnBrk="0" hangingPunct="1">
        <a:spcBef>
          <a:spcPct val="20000"/>
        </a:spcBef>
        <a:buFont typeface="Arial"/>
        <a:buChar char="–"/>
        <a:defRPr sz="2500" kern="1200">
          <a:solidFill>
            <a:schemeClr val="tx1"/>
          </a:solidFill>
          <a:latin typeface="+mn-lt"/>
          <a:ea typeface="+mn-ea"/>
          <a:cs typeface="+mn-cs"/>
        </a:defRPr>
      </a:lvl2pPr>
      <a:lvl3pPr marL="1025728" indent="-205146" algn="l" defTabSz="410291" rtl="0" eaLnBrk="1" latinLnBrk="0" hangingPunct="1">
        <a:spcBef>
          <a:spcPct val="20000"/>
        </a:spcBef>
        <a:buFont typeface="Arial"/>
        <a:buChar char="•"/>
        <a:defRPr sz="2200" kern="1200">
          <a:solidFill>
            <a:schemeClr val="tx1"/>
          </a:solidFill>
          <a:latin typeface="+mn-lt"/>
          <a:ea typeface="+mn-ea"/>
          <a:cs typeface="+mn-cs"/>
        </a:defRPr>
      </a:lvl3pPr>
      <a:lvl4pPr marL="1436019" indent="-205146" algn="l" defTabSz="410291" rtl="0" eaLnBrk="1" latinLnBrk="0" hangingPunct="1">
        <a:spcBef>
          <a:spcPct val="20000"/>
        </a:spcBef>
        <a:buFont typeface="Arial"/>
        <a:buChar char="–"/>
        <a:defRPr sz="1800" kern="1200">
          <a:solidFill>
            <a:schemeClr val="tx1"/>
          </a:solidFill>
          <a:latin typeface="+mn-lt"/>
          <a:ea typeface="+mn-ea"/>
          <a:cs typeface="+mn-cs"/>
        </a:defRPr>
      </a:lvl4pPr>
      <a:lvl5pPr marL="1846311" indent="-205146" algn="l" defTabSz="410291" rtl="0" eaLnBrk="1" latinLnBrk="0" hangingPunct="1">
        <a:spcBef>
          <a:spcPct val="20000"/>
        </a:spcBef>
        <a:buFont typeface="Arial"/>
        <a:buChar char="»"/>
        <a:defRPr sz="1800" kern="1200">
          <a:solidFill>
            <a:schemeClr val="tx1"/>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mailto:ptucker@newyorkbussales.com" TargetMode="External"/><Relationship Id="rId3" Type="http://schemas.openxmlformats.org/officeDocument/2006/relationships/image" Target="../media/image11.png"/><Relationship Id="rId7" Type="http://schemas.openxmlformats.org/officeDocument/2006/relationships/hyperlink" Target="mailto:jlewin@nybussales.com" TargetMode="External"/><Relationship Id="rId12" Type="http://schemas.openxmlformats.org/officeDocument/2006/relationships/hyperlink" Target="mailto:mmcdonald@newyorkbussales.com"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mailto:breith@newyorkbussales.com" TargetMode="External"/><Relationship Id="rId11" Type="http://schemas.openxmlformats.org/officeDocument/2006/relationships/hyperlink" Target="mailto:bshepard@newyorkbussales.com" TargetMode="External"/><Relationship Id="rId5" Type="http://schemas.openxmlformats.org/officeDocument/2006/relationships/hyperlink" Target="mailto:blamaitis@newyorkbussales.com" TargetMode="External"/><Relationship Id="rId10" Type="http://schemas.openxmlformats.org/officeDocument/2006/relationships/hyperlink" Target="mailto:breiling@newyorkbussales.com" TargetMode="External"/><Relationship Id="rId4" Type="http://schemas.openxmlformats.org/officeDocument/2006/relationships/hyperlink" Target="mailto:rhemund@newyorkbussales.com" TargetMode="External"/><Relationship Id="rId9" Type="http://schemas.openxmlformats.org/officeDocument/2006/relationships/hyperlink" Target="mailto:dgrant@nybussale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97437" y="3487941"/>
            <a:ext cx="6663025" cy="339725"/>
          </a:xfrm>
        </p:spPr>
        <p:txBody>
          <a:bodyPr/>
          <a:lstStyle/>
          <a:p>
            <a:pPr algn="ctr"/>
            <a:r>
              <a:rPr lang="en-US" dirty="0"/>
              <a:t>Body Under Coat Maintenance/Photo Requirements for Warranty</a:t>
            </a:r>
          </a:p>
        </p:txBody>
      </p:sp>
      <p:sp>
        <p:nvSpPr>
          <p:cNvPr id="10" name="Slide Number Placeholder 9"/>
          <p:cNvSpPr>
            <a:spLocks noGrp="1"/>
          </p:cNvSpPr>
          <p:nvPr>
            <p:ph type="sldNum" sz="quarter" idx="12"/>
          </p:nvPr>
        </p:nvSpPr>
        <p:spPr/>
        <p:txBody>
          <a:bodyPr/>
          <a:lstStyle/>
          <a:p>
            <a:fld id="{C554EB52-A39F-1E42-ACC2-3A5CA4B651D3}" type="slidenum">
              <a:rPr lang="en-US" smtClean="0"/>
              <a:t>1</a:t>
            </a:fld>
            <a:endParaRPr lang="en-US" dirty="0"/>
          </a:p>
        </p:txBody>
      </p:sp>
      <p:sp>
        <p:nvSpPr>
          <p:cNvPr id="5" name="Title 4"/>
          <p:cNvSpPr>
            <a:spLocks noGrp="1"/>
          </p:cNvSpPr>
          <p:nvPr>
            <p:ph type="title"/>
          </p:nvPr>
        </p:nvSpPr>
        <p:spPr/>
        <p:txBody>
          <a:bodyPr>
            <a:normAutofit fontScale="90000"/>
          </a:bodyPr>
          <a:lstStyle/>
          <a:p>
            <a:r>
              <a:rPr lang="en-US" dirty="0"/>
              <a:t>Service Update #23-0609</a:t>
            </a:r>
          </a:p>
        </p:txBody>
      </p:sp>
      <p:pic>
        <p:nvPicPr>
          <p:cNvPr id="12" name="Content Placeholder 11">
            <a:extLst>
              <a:ext uri="{FF2B5EF4-FFF2-40B4-BE49-F238E27FC236}">
                <a16:creationId xmlns:a16="http://schemas.microsoft.com/office/drawing/2014/main" id="{9CDEEECE-7BD1-4787-982A-31D7CAB0585F}"/>
              </a:ext>
            </a:extLst>
          </p:cNvPr>
          <p:cNvPicPr>
            <a:picLocks noGrp="1" noChangeAspect="1"/>
          </p:cNvPicPr>
          <p:nvPr>
            <p:ph sz="quarter" idx="14"/>
          </p:nvPr>
        </p:nvPicPr>
        <p:blipFill>
          <a:blip r:embed="rId2"/>
          <a:stretch>
            <a:fillRect/>
          </a:stretch>
        </p:blipFill>
        <p:spPr>
          <a:xfrm>
            <a:off x="97438" y="2225463"/>
            <a:ext cx="1982497" cy="1212627"/>
          </a:xfrm>
        </p:spPr>
      </p:pic>
      <p:sp>
        <p:nvSpPr>
          <p:cNvPr id="9" name="Text Placeholder 8"/>
          <p:cNvSpPr>
            <a:spLocks noGrp="1"/>
          </p:cNvSpPr>
          <p:nvPr>
            <p:ph type="body" sz="quarter" idx="16"/>
          </p:nvPr>
        </p:nvSpPr>
        <p:spPr/>
        <p:txBody>
          <a:bodyPr/>
          <a:lstStyle/>
          <a:p>
            <a:r>
              <a:rPr lang="en-US" dirty="0"/>
              <a:t>Micro Bird Body Maintenance &amp; Warranty</a:t>
            </a:r>
          </a:p>
        </p:txBody>
      </p:sp>
      <p:pic>
        <p:nvPicPr>
          <p:cNvPr id="3" name="Picture 2">
            <a:extLst>
              <a:ext uri="{FF2B5EF4-FFF2-40B4-BE49-F238E27FC236}">
                <a16:creationId xmlns:a16="http://schemas.microsoft.com/office/drawing/2014/main" id="{4F45499C-EC0D-45A8-BF67-07F8AEDC71CE}"/>
              </a:ext>
            </a:extLst>
          </p:cNvPr>
          <p:cNvPicPr>
            <a:picLocks noChangeAspect="1"/>
          </p:cNvPicPr>
          <p:nvPr/>
        </p:nvPicPr>
        <p:blipFill>
          <a:blip r:embed="rId3"/>
          <a:stretch>
            <a:fillRect/>
          </a:stretch>
        </p:blipFill>
        <p:spPr>
          <a:xfrm>
            <a:off x="2252518" y="2237320"/>
            <a:ext cx="2085939" cy="1172971"/>
          </a:xfrm>
          <a:prstGeom prst="rect">
            <a:avLst/>
          </a:prstGeom>
        </p:spPr>
      </p:pic>
      <p:pic>
        <p:nvPicPr>
          <p:cNvPr id="4" name="Picture 3">
            <a:extLst>
              <a:ext uri="{FF2B5EF4-FFF2-40B4-BE49-F238E27FC236}">
                <a16:creationId xmlns:a16="http://schemas.microsoft.com/office/drawing/2014/main" id="{BD6EB5EB-80C3-4ADB-B9AB-86AEFC013B27}"/>
              </a:ext>
            </a:extLst>
          </p:cNvPr>
          <p:cNvPicPr>
            <a:picLocks noChangeAspect="1"/>
          </p:cNvPicPr>
          <p:nvPr/>
        </p:nvPicPr>
        <p:blipFill>
          <a:blip r:embed="rId4"/>
          <a:stretch>
            <a:fillRect/>
          </a:stretch>
        </p:blipFill>
        <p:spPr>
          <a:xfrm>
            <a:off x="4511040" y="2200842"/>
            <a:ext cx="2249423" cy="1245929"/>
          </a:xfrm>
          <a:prstGeom prst="rect">
            <a:avLst/>
          </a:prstGeom>
        </p:spPr>
      </p:pic>
      <p:sp>
        <p:nvSpPr>
          <p:cNvPr id="17" name="TextBox 16">
            <a:extLst>
              <a:ext uri="{FF2B5EF4-FFF2-40B4-BE49-F238E27FC236}">
                <a16:creationId xmlns:a16="http://schemas.microsoft.com/office/drawing/2014/main" id="{9F863DB4-381C-4859-90FC-B92B80AA7899}"/>
              </a:ext>
            </a:extLst>
          </p:cNvPr>
          <p:cNvSpPr txBox="1"/>
          <p:nvPr/>
        </p:nvSpPr>
        <p:spPr>
          <a:xfrm>
            <a:off x="281127" y="3877517"/>
            <a:ext cx="6295644" cy="3539430"/>
          </a:xfrm>
          <a:prstGeom prst="rect">
            <a:avLst/>
          </a:prstGeom>
          <a:noFill/>
        </p:spPr>
        <p:txBody>
          <a:bodyPr wrap="square" rtlCol="0">
            <a:spAutoFit/>
          </a:bodyPr>
          <a:lstStyle/>
          <a:p>
            <a:pPr algn="just"/>
            <a:r>
              <a:rPr lang="en-US" sz="1400" dirty="0">
                <a:solidFill>
                  <a:srgbClr val="80807D"/>
                </a:solidFill>
              </a:rPr>
              <a:t>Recently when submitting warranty for body panel replacement on the Micro Bird product we have been asked to get additional photos from the inner side of body skins which have corroded and require replacement along with photos of the backside of the body skins in question. Per Micro Bird “</a:t>
            </a:r>
            <a:r>
              <a:rPr lang="en-CA" sz="1400" b="1" i="1" dirty="0">
                <a:solidFill>
                  <a:srgbClr val="000000"/>
                </a:solidFill>
                <a:effectLst/>
                <a:latin typeface="Calibri" panose="020F0502020204030204" pitchFamily="34" charset="0"/>
                <a:ea typeface="Calibri" panose="020F0502020204030204" pitchFamily="34" charset="0"/>
              </a:rPr>
              <a:t>“For the side skins, before any repairs are done, we require pictures from the inner side of both skins to evaluate exact location with surrounding components and state of the internal side of side skins, both sides where perforation is occurring.</a:t>
            </a:r>
            <a:r>
              <a:rPr lang="en-CA" sz="1400" dirty="0">
                <a:effectLst/>
                <a:latin typeface="Calibri" panose="020F0502020204030204" pitchFamily="34" charset="0"/>
                <a:ea typeface="Calibri" panose="020F0502020204030204" pitchFamily="34" charset="0"/>
              </a:rPr>
              <a:t> </a:t>
            </a:r>
            <a:r>
              <a:rPr lang="en-CA" sz="1400" b="1" i="1" dirty="0">
                <a:solidFill>
                  <a:srgbClr val="000000"/>
                </a:solidFill>
                <a:effectLst/>
                <a:latin typeface="Calibri" panose="020F0502020204030204" pitchFamily="34" charset="0"/>
                <a:ea typeface="Calibri" panose="020F0502020204030204" pitchFamily="34" charset="0"/>
              </a:rPr>
              <a:t>Send picture from the best angles you can get and make sure they are not blurry with enough lighting.”</a:t>
            </a:r>
            <a:endParaRPr lang="en-US" sz="1400" dirty="0">
              <a:effectLst/>
              <a:latin typeface="Calibri" panose="020F0502020204030204" pitchFamily="34" charset="0"/>
              <a:ea typeface="Calibri" panose="020F0502020204030204" pitchFamily="34" charset="0"/>
            </a:endParaRPr>
          </a:p>
          <a:p>
            <a:pPr algn="just"/>
            <a:r>
              <a:rPr lang="en-US" sz="1400" dirty="0">
                <a:solidFill>
                  <a:srgbClr val="80807D"/>
                </a:solidFill>
              </a:rPr>
              <a:t>Therefore, when an issue is identified with a side panel and we are contacted for a warranty repair, we will be asking for the unit to be lifted so that we can get the necessary photos for pre-authorization. </a:t>
            </a:r>
          </a:p>
          <a:p>
            <a:pPr algn="just"/>
            <a:r>
              <a:rPr lang="en-US" sz="1400" dirty="0">
                <a:solidFill>
                  <a:srgbClr val="80807D"/>
                </a:solidFill>
              </a:rPr>
              <a:t>As part of their maintenance requirements for warranty, Micro Bird requires periodic (Quarterly) inspection of undercoating to maintain sufficient coverage and protection of the underside of the body. Attached is a “Tip” from Micro Bird with an excerpt from their Service Manual.</a:t>
            </a:r>
          </a:p>
        </p:txBody>
      </p:sp>
    </p:spTree>
    <p:extLst>
      <p:ext uri="{BB962C8B-B14F-4D97-AF65-F5344CB8AC3E}">
        <p14:creationId xmlns:p14="http://schemas.microsoft.com/office/powerpoint/2010/main" val="348455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C554EB52-A39F-1E42-ACC2-3A5CA4B651D3}" type="slidenum">
              <a:rPr lang="en-US" smtClean="0"/>
              <a:t>2</a:t>
            </a:fld>
            <a:endParaRPr lang="en-US" dirty="0"/>
          </a:p>
        </p:txBody>
      </p:sp>
      <p:pic>
        <p:nvPicPr>
          <p:cNvPr id="4" name="Picture 3">
            <a:extLst>
              <a:ext uri="{FF2B5EF4-FFF2-40B4-BE49-F238E27FC236}">
                <a16:creationId xmlns:a16="http://schemas.microsoft.com/office/drawing/2014/main" id="{9B25E0BD-0418-C711-E837-54A235109D7B}"/>
              </a:ext>
            </a:extLst>
          </p:cNvPr>
          <p:cNvPicPr>
            <a:picLocks noChangeAspect="1"/>
          </p:cNvPicPr>
          <p:nvPr/>
        </p:nvPicPr>
        <p:blipFill>
          <a:blip r:embed="rId2"/>
          <a:stretch>
            <a:fillRect/>
          </a:stretch>
        </p:blipFill>
        <p:spPr>
          <a:xfrm>
            <a:off x="603504" y="278147"/>
            <a:ext cx="5650992" cy="7147101"/>
          </a:xfrm>
          <a:prstGeom prst="rect">
            <a:avLst/>
          </a:prstGeom>
        </p:spPr>
      </p:pic>
    </p:spTree>
    <p:extLst>
      <p:ext uri="{BB962C8B-B14F-4D97-AF65-F5344CB8AC3E}">
        <p14:creationId xmlns:p14="http://schemas.microsoft.com/office/powerpoint/2010/main" val="1201406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C554EB52-A39F-1E42-ACC2-3A5CA4B651D3}" type="slidenum">
              <a:rPr lang="en-US" smtClean="0"/>
              <a:t>3</a:t>
            </a:fld>
            <a:endParaRPr lang="en-US" dirty="0"/>
          </a:p>
        </p:txBody>
      </p:sp>
      <p:sp>
        <p:nvSpPr>
          <p:cNvPr id="5" name="Rectangle: Rounded Corners 4">
            <a:extLst>
              <a:ext uri="{FF2B5EF4-FFF2-40B4-BE49-F238E27FC236}">
                <a16:creationId xmlns:a16="http://schemas.microsoft.com/office/drawing/2014/main" id="{5891AB1D-869F-ABF2-B0C6-A16DCDE78D19}"/>
              </a:ext>
            </a:extLst>
          </p:cNvPr>
          <p:cNvSpPr/>
          <p:nvPr/>
        </p:nvSpPr>
        <p:spPr>
          <a:xfrm>
            <a:off x="170687" y="85344"/>
            <a:ext cx="6453269" cy="7376160"/>
          </a:xfrm>
          <a:prstGeom prst="roundRect">
            <a:avLst/>
          </a:prstGeom>
          <a:noFill/>
          <a:ln w="25400" cmpd="tri">
            <a:solidFill>
              <a:schemeClr val="tx1">
                <a:lumMod val="95000"/>
                <a:lumOff val="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8B17052-21E4-8294-5FCC-27E0CBDD1793}"/>
              </a:ext>
            </a:extLst>
          </p:cNvPr>
          <p:cNvPicPr>
            <a:picLocks noChangeAspect="1"/>
          </p:cNvPicPr>
          <p:nvPr/>
        </p:nvPicPr>
        <p:blipFill>
          <a:blip r:embed="rId2"/>
          <a:stretch>
            <a:fillRect/>
          </a:stretch>
        </p:blipFill>
        <p:spPr>
          <a:xfrm>
            <a:off x="357187" y="1902904"/>
            <a:ext cx="6143625" cy="4457700"/>
          </a:xfrm>
          <a:prstGeom prst="rect">
            <a:avLst/>
          </a:prstGeom>
        </p:spPr>
      </p:pic>
      <p:pic>
        <p:nvPicPr>
          <p:cNvPr id="3" name="Picture 2">
            <a:extLst>
              <a:ext uri="{FF2B5EF4-FFF2-40B4-BE49-F238E27FC236}">
                <a16:creationId xmlns:a16="http://schemas.microsoft.com/office/drawing/2014/main" id="{3A750C4A-C8B4-12D2-4DC0-FCDB2D016ADA}"/>
              </a:ext>
            </a:extLst>
          </p:cNvPr>
          <p:cNvPicPr>
            <a:picLocks noChangeAspect="1"/>
          </p:cNvPicPr>
          <p:nvPr/>
        </p:nvPicPr>
        <p:blipFill>
          <a:blip r:embed="rId3"/>
          <a:stretch>
            <a:fillRect/>
          </a:stretch>
        </p:blipFill>
        <p:spPr>
          <a:xfrm>
            <a:off x="234042" y="817054"/>
            <a:ext cx="4606181" cy="1136590"/>
          </a:xfrm>
          <a:prstGeom prst="rect">
            <a:avLst/>
          </a:prstGeom>
        </p:spPr>
      </p:pic>
    </p:spTree>
    <p:extLst>
      <p:ext uri="{BB962C8B-B14F-4D97-AF65-F5344CB8AC3E}">
        <p14:creationId xmlns:p14="http://schemas.microsoft.com/office/powerpoint/2010/main" val="3023635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54EB52-A39F-1E42-ACC2-3A5CA4B651D3}" type="slidenum">
              <a:rPr lang="en-US" smtClean="0"/>
              <a:pPr/>
              <a:t>4</a:t>
            </a:fld>
            <a:endParaRPr lang="en-US" dirty="0"/>
          </a:p>
        </p:txBody>
      </p:sp>
      <p:pic>
        <p:nvPicPr>
          <p:cNvPr id="8" name="Picture 7">
            <a:extLst>
              <a:ext uri="{FF2B5EF4-FFF2-40B4-BE49-F238E27FC236}">
                <a16:creationId xmlns:a16="http://schemas.microsoft.com/office/drawing/2014/main" id="{74E32D8E-92C5-F0F3-B6EC-4BA76F1121E8}"/>
              </a:ext>
            </a:extLst>
          </p:cNvPr>
          <p:cNvPicPr>
            <a:picLocks noChangeAspect="1"/>
          </p:cNvPicPr>
          <p:nvPr/>
        </p:nvPicPr>
        <p:blipFill>
          <a:blip r:embed="rId3"/>
          <a:stretch>
            <a:fillRect/>
          </a:stretch>
        </p:blipFill>
        <p:spPr>
          <a:xfrm>
            <a:off x="357539" y="0"/>
            <a:ext cx="6262479" cy="7423360"/>
          </a:xfrm>
          <a:prstGeom prst="rect">
            <a:avLst/>
          </a:prstGeom>
        </p:spPr>
      </p:pic>
      <p:sp>
        <p:nvSpPr>
          <p:cNvPr id="9" name="Content Placeholder 3">
            <a:extLst>
              <a:ext uri="{FF2B5EF4-FFF2-40B4-BE49-F238E27FC236}">
                <a16:creationId xmlns:a16="http://schemas.microsoft.com/office/drawing/2014/main" id="{CC5402AF-0F1D-8B26-4AEB-4FD9E95DD892}"/>
              </a:ext>
            </a:extLst>
          </p:cNvPr>
          <p:cNvSpPr>
            <a:spLocks noGrp="1"/>
          </p:cNvSpPr>
          <p:nvPr>
            <p:ph sz="quarter" idx="13"/>
          </p:nvPr>
        </p:nvSpPr>
        <p:spPr>
          <a:xfrm>
            <a:off x="357539" y="308242"/>
            <a:ext cx="6083585" cy="641143"/>
          </a:xfrm>
        </p:spPr>
        <p:txBody>
          <a:bodyPr>
            <a:normAutofit/>
          </a:bodyPr>
          <a:lstStyle/>
          <a:p>
            <a:r>
              <a:rPr lang="en-US" sz="1800" dirty="0"/>
              <a:t>CONTACT ANY OF OUR SERVICE LOCATIONS WITH QUESTIONS</a:t>
            </a:r>
          </a:p>
          <a:p>
            <a:endParaRPr lang="en-US" dirty="0"/>
          </a:p>
        </p:txBody>
      </p:sp>
      <p:sp>
        <p:nvSpPr>
          <p:cNvPr id="10" name="TextBox 9">
            <a:extLst>
              <a:ext uri="{FF2B5EF4-FFF2-40B4-BE49-F238E27FC236}">
                <a16:creationId xmlns:a16="http://schemas.microsoft.com/office/drawing/2014/main" id="{5C4E03C9-26E2-A0CC-D239-38FC433D674E}"/>
              </a:ext>
            </a:extLst>
          </p:cNvPr>
          <p:cNvSpPr txBox="1"/>
          <p:nvPr/>
        </p:nvSpPr>
        <p:spPr>
          <a:xfrm>
            <a:off x="1371600" y="1263217"/>
            <a:ext cx="4114799" cy="5909310"/>
          </a:xfrm>
          <a:prstGeom prst="rect">
            <a:avLst/>
          </a:prstGeom>
          <a:noFill/>
        </p:spPr>
        <p:txBody>
          <a:bodyPr wrap="square" rtlCol="0">
            <a:spAutoFit/>
          </a:bodyPr>
          <a:lstStyle/>
          <a:p>
            <a:pPr algn="ctr"/>
            <a:endParaRPr lang="en-US" sz="1400" b="1" dirty="0">
              <a:solidFill>
                <a:srgbClr val="0B3588"/>
              </a:solidFill>
            </a:endParaRPr>
          </a:p>
          <a:p>
            <a:pPr algn="ctr"/>
            <a:r>
              <a:rPr lang="en-US" sz="1400" b="1" dirty="0">
                <a:solidFill>
                  <a:srgbClr val="0B3588"/>
                </a:solidFill>
              </a:rPr>
              <a:t>Director of Service </a:t>
            </a:r>
          </a:p>
          <a:p>
            <a:pPr algn="ctr"/>
            <a:r>
              <a:rPr lang="en-US" sz="1400" b="1" dirty="0">
                <a:solidFill>
                  <a:srgbClr val="0B3588"/>
                </a:solidFill>
              </a:rPr>
              <a:t>Ryan Hemund </a:t>
            </a:r>
            <a:r>
              <a:rPr lang="en-US" sz="1400" dirty="0">
                <a:solidFill>
                  <a:srgbClr val="0B3588"/>
                </a:solidFill>
              </a:rPr>
              <a:t> </a:t>
            </a:r>
          </a:p>
          <a:p>
            <a:pPr algn="ctr"/>
            <a:r>
              <a:rPr lang="en-US" sz="1400" dirty="0">
                <a:solidFill>
                  <a:srgbClr val="0B3588"/>
                </a:solidFill>
                <a:hlinkClick r:id="rId4">
                  <a:extLst>
                    <a:ext uri="{A12FA001-AC4F-418D-AE19-62706E023703}">
                      <ahyp:hlinkClr xmlns:ahyp="http://schemas.microsoft.com/office/drawing/2018/hyperlinkcolor" val="tx"/>
                    </a:ext>
                  </a:extLst>
                </a:hlinkClick>
              </a:rPr>
              <a:t>rhemund@newyorkbussales.com</a:t>
            </a:r>
            <a:r>
              <a:rPr lang="en-US" sz="1400" dirty="0">
                <a:solidFill>
                  <a:srgbClr val="0B3588"/>
                </a:solidFill>
              </a:rPr>
              <a:t>	</a:t>
            </a:r>
          </a:p>
          <a:p>
            <a:pPr algn="ctr"/>
            <a:endParaRPr lang="en-US" sz="900" dirty="0">
              <a:solidFill>
                <a:srgbClr val="0B3588"/>
              </a:solidFill>
            </a:endParaRPr>
          </a:p>
          <a:p>
            <a:pPr algn="ctr"/>
            <a:r>
              <a:rPr lang="fi-FI" sz="1400" b="1" dirty="0">
                <a:solidFill>
                  <a:srgbClr val="0B3588"/>
                </a:solidFill>
              </a:rPr>
              <a:t>Chittenango: 800-962-5768</a:t>
            </a:r>
          </a:p>
          <a:p>
            <a:pPr algn="ctr"/>
            <a:endParaRPr lang="fi-FI" sz="800" dirty="0">
              <a:solidFill>
                <a:srgbClr val="0B3588"/>
              </a:solidFill>
            </a:endParaRPr>
          </a:p>
          <a:p>
            <a:pPr algn="ctr"/>
            <a:r>
              <a:rPr lang="fi-FI" sz="1400" dirty="0">
                <a:solidFill>
                  <a:srgbClr val="0B3588"/>
                </a:solidFill>
              </a:rPr>
              <a:t>Brian Lamaitis	</a:t>
            </a:r>
          </a:p>
          <a:p>
            <a:pPr algn="ctr"/>
            <a:r>
              <a:rPr lang="fi-FI" sz="1400" dirty="0">
                <a:solidFill>
                  <a:srgbClr val="0B3588"/>
                </a:solidFill>
                <a:hlinkClick r:id="rId5">
                  <a:extLst>
                    <a:ext uri="{A12FA001-AC4F-418D-AE19-62706E023703}">
                      <ahyp:hlinkClr xmlns:ahyp="http://schemas.microsoft.com/office/drawing/2018/hyperlinkcolor" val="tx"/>
                    </a:ext>
                  </a:extLst>
                </a:hlinkClick>
              </a:rPr>
              <a:t>blamaitis@newyorkbussales.com</a:t>
            </a:r>
            <a:r>
              <a:rPr lang="fi-FI" sz="1400" dirty="0">
                <a:solidFill>
                  <a:srgbClr val="0B3588"/>
                </a:solidFill>
              </a:rPr>
              <a:t> </a:t>
            </a:r>
          </a:p>
          <a:p>
            <a:pPr algn="ctr"/>
            <a:endParaRPr lang="fi-FI" sz="800" dirty="0">
              <a:solidFill>
                <a:srgbClr val="0B3588"/>
              </a:solidFill>
            </a:endParaRPr>
          </a:p>
          <a:p>
            <a:pPr algn="ctr"/>
            <a:r>
              <a:rPr lang="fi-FI" sz="1400" dirty="0">
                <a:solidFill>
                  <a:srgbClr val="0B3588"/>
                </a:solidFill>
              </a:rPr>
              <a:t>Bob Reith</a:t>
            </a:r>
          </a:p>
          <a:p>
            <a:pPr algn="ctr"/>
            <a:r>
              <a:rPr lang="fi-FI" sz="1400" dirty="0">
                <a:solidFill>
                  <a:srgbClr val="0B3588"/>
                </a:solidFill>
                <a:hlinkClick r:id="rId6">
                  <a:extLst>
                    <a:ext uri="{A12FA001-AC4F-418D-AE19-62706E023703}">
                      <ahyp:hlinkClr xmlns:ahyp="http://schemas.microsoft.com/office/drawing/2018/hyperlinkcolor" val="tx"/>
                    </a:ext>
                  </a:extLst>
                </a:hlinkClick>
              </a:rPr>
              <a:t>breith@newyorkbussales.com</a:t>
            </a:r>
            <a:endParaRPr lang="fi-FI" sz="1400" dirty="0">
              <a:solidFill>
                <a:srgbClr val="0B3588"/>
              </a:solidFill>
            </a:endParaRPr>
          </a:p>
          <a:p>
            <a:pPr algn="ctr"/>
            <a:endParaRPr lang="fi-FI" sz="800" dirty="0">
              <a:solidFill>
                <a:srgbClr val="0B3588"/>
              </a:solidFill>
              <a:hlinkClick r:id="rId7"/>
            </a:endParaRPr>
          </a:p>
          <a:p>
            <a:pPr algn="ctr"/>
            <a:r>
              <a:rPr lang="fi-FI" sz="1400" dirty="0">
                <a:solidFill>
                  <a:srgbClr val="0B3588"/>
                </a:solidFill>
              </a:rPr>
              <a:t>Phil Tucker</a:t>
            </a:r>
          </a:p>
          <a:p>
            <a:pPr algn="ctr"/>
            <a:r>
              <a:rPr lang="fi-FI" sz="1400" dirty="0">
                <a:solidFill>
                  <a:srgbClr val="0B3588"/>
                </a:solidFill>
                <a:hlinkClick r:id="rId8">
                  <a:extLst>
                    <a:ext uri="{A12FA001-AC4F-418D-AE19-62706E023703}">
                      <ahyp:hlinkClr xmlns:ahyp="http://schemas.microsoft.com/office/drawing/2018/hyperlinkcolor" val="tx"/>
                    </a:ext>
                  </a:extLst>
                </a:hlinkClick>
              </a:rPr>
              <a:t>ptucker@newyorkbussales.com</a:t>
            </a:r>
            <a:r>
              <a:rPr lang="fi-FI" sz="1400" dirty="0">
                <a:solidFill>
                  <a:srgbClr val="0B3588"/>
                </a:solidFill>
              </a:rPr>
              <a:t> 	</a:t>
            </a:r>
            <a:endParaRPr lang="fi-FI" sz="1400" dirty="0">
              <a:solidFill>
                <a:srgbClr val="0B3588"/>
              </a:solidFill>
              <a:hlinkClick r:id="rId9"/>
            </a:endParaRPr>
          </a:p>
          <a:p>
            <a:pPr algn="ctr"/>
            <a:r>
              <a:rPr lang="fi-FI" sz="1400" dirty="0">
                <a:solidFill>
                  <a:srgbClr val="0B3588"/>
                </a:solidFill>
              </a:rPr>
              <a:t> 	</a:t>
            </a:r>
            <a:endParaRPr lang="fi-FI" sz="1400" b="1" dirty="0">
              <a:solidFill>
                <a:srgbClr val="0B3588"/>
              </a:solidFill>
            </a:endParaRPr>
          </a:p>
          <a:p>
            <a:pPr algn="ctr"/>
            <a:r>
              <a:rPr lang="fi-FI" sz="1400" b="1" dirty="0">
                <a:solidFill>
                  <a:srgbClr val="0B3588"/>
                </a:solidFill>
              </a:rPr>
              <a:t>Albany: 866-867-1100</a:t>
            </a:r>
          </a:p>
          <a:p>
            <a:pPr algn="ctr"/>
            <a:endParaRPr lang="fi-FI" sz="800" dirty="0">
              <a:solidFill>
                <a:srgbClr val="0B3588"/>
              </a:solidFill>
            </a:endParaRPr>
          </a:p>
          <a:p>
            <a:pPr algn="ctr"/>
            <a:r>
              <a:rPr lang="fi-FI" sz="1400" dirty="0">
                <a:solidFill>
                  <a:srgbClr val="0B3588"/>
                </a:solidFill>
              </a:rPr>
              <a:t>Ben Reiling</a:t>
            </a:r>
          </a:p>
          <a:p>
            <a:pPr algn="ctr"/>
            <a:r>
              <a:rPr lang="fi-FI" sz="1400" dirty="0">
                <a:solidFill>
                  <a:srgbClr val="0B3588"/>
                </a:solidFill>
                <a:hlinkClick r:id="rId10">
                  <a:extLst>
                    <a:ext uri="{A12FA001-AC4F-418D-AE19-62706E023703}">
                      <ahyp:hlinkClr xmlns:ahyp="http://schemas.microsoft.com/office/drawing/2018/hyperlinkcolor" val="tx"/>
                    </a:ext>
                  </a:extLst>
                </a:hlinkClick>
              </a:rPr>
              <a:t>breiling@newyorkbussales.com</a:t>
            </a:r>
            <a:endParaRPr lang="fi-FI" sz="1400" dirty="0">
              <a:solidFill>
                <a:srgbClr val="0B3588"/>
              </a:solidFill>
            </a:endParaRPr>
          </a:p>
          <a:p>
            <a:pPr algn="ctr"/>
            <a:r>
              <a:rPr lang="fi-FI" sz="1400" dirty="0">
                <a:solidFill>
                  <a:srgbClr val="0B3588"/>
                </a:solidFill>
              </a:rPr>
              <a:t> </a:t>
            </a:r>
          </a:p>
          <a:p>
            <a:pPr algn="ctr"/>
            <a:r>
              <a:rPr lang="sv-SE" sz="1400" b="1" dirty="0">
                <a:solidFill>
                  <a:srgbClr val="0B3588"/>
                </a:solidFill>
              </a:rPr>
              <a:t>Batavia: 800-463-3232</a:t>
            </a:r>
          </a:p>
          <a:p>
            <a:pPr algn="ctr"/>
            <a:endParaRPr lang="sv-SE" sz="800" dirty="0">
              <a:solidFill>
                <a:srgbClr val="0B3588"/>
              </a:solidFill>
            </a:endParaRPr>
          </a:p>
          <a:p>
            <a:pPr algn="ctr"/>
            <a:r>
              <a:rPr lang="sv-SE" sz="1400" dirty="0">
                <a:solidFill>
                  <a:srgbClr val="0B3588"/>
                </a:solidFill>
              </a:rPr>
              <a:t>Brandon Shepard</a:t>
            </a:r>
          </a:p>
          <a:p>
            <a:pPr algn="ctr"/>
            <a:r>
              <a:rPr lang="sv-SE" sz="1400" dirty="0">
                <a:solidFill>
                  <a:srgbClr val="0B3588"/>
                </a:solidFill>
                <a:hlinkClick r:id="rId11">
                  <a:extLst>
                    <a:ext uri="{A12FA001-AC4F-418D-AE19-62706E023703}">
                      <ahyp:hlinkClr xmlns:ahyp="http://schemas.microsoft.com/office/drawing/2018/hyperlinkcolor" val="tx"/>
                    </a:ext>
                  </a:extLst>
                </a:hlinkClick>
              </a:rPr>
              <a:t>bshepard@newyorkbussales.com</a:t>
            </a:r>
            <a:endParaRPr lang="sv-SE" sz="1400" dirty="0">
              <a:solidFill>
                <a:srgbClr val="0B3588"/>
              </a:solidFill>
            </a:endParaRPr>
          </a:p>
          <a:p>
            <a:pPr algn="ctr"/>
            <a:endParaRPr lang="sv-SE" sz="1400" dirty="0">
              <a:solidFill>
                <a:srgbClr val="0B3588"/>
              </a:solidFill>
            </a:endParaRPr>
          </a:p>
          <a:p>
            <a:pPr algn="ctr"/>
            <a:r>
              <a:rPr lang="sv-SE" sz="1400" b="1" dirty="0">
                <a:solidFill>
                  <a:srgbClr val="0B3588"/>
                </a:solidFill>
              </a:rPr>
              <a:t>Middletown: 845-609-7070</a:t>
            </a:r>
          </a:p>
          <a:p>
            <a:pPr algn="ctr"/>
            <a:endParaRPr lang="sv-SE" sz="800" b="1" dirty="0">
              <a:solidFill>
                <a:srgbClr val="0B3588"/>
              </a:solidFill>
            </a:endParaRPr>
          </a:p>
          <a:p>
            <a:pPr algn="ctr"/>
            <a:r>
              <a:rPr lang="sv-SE" sz="1400" dirty="0">
                <a:solidFill>
                  <a:srgbClr val="0B3588"/>
                </a:solidFill>
              </a:rPr>
              <a:t>Moncia Mc Donald</a:t>
            </a:r>
          </a:p>
          <a:p>
            <a:pPr algn="ctr"/>
            <a:r>
              <a:rPr lang="sv-SE" sz="1300" dirty="0">
                <a:solidFill>
                  <a:srgbClr val="0B3588"/>
                </a:solidFill>
                <a:hlinkClick r:id="rId12">
                  <a:extLst>
                    <a:ext uri="{A12FA001-AC4F-418D-AE19-62706E023703}">
                      <ahyp:hlinkClr xmlns:ahyp="http://schemas.microsoft.com/office/drawing/2018/hyperlinkcolor" val="tx"/>
                    </a:ext>
                  </a:extLst>
                </a:hlinkClick>
              </a:rPr>
              <a:t>mmcdonald@newyorkbussales.com</a:t>
            </a:r>
            <a:r>
              <a:rPr lang="sv-SE" sz="1300" dirty="0">
                <a:solidFill>
                  <a:srgbClr val="0B3588"/>
                </a:solidFill>
              </a:rPr>
              <a:t> </a:t>
            </a:r>
          </a:p>
        </p:txBody>
      </p:sp>
    </p:spTree>
    <p:extLst>
      <p:ext uri="{BB962C8B-B14F-4D97-AF65-F5344CB8AC3E}">
        <p14:creationId xmlns:p14="http://schemas.microsoft.com/office/powerpoint/2010/main" val="3355240659"/>
      </p:ext>
    </p:extLst>
  </p:cSld>
  <p:clrMapOvr>
    <a:masterClrMapping/>
  </p:clrMapOvr>
</p:sld>
</file>

<file path=ppt/theme/theme1.xml><?xml version="1.0" encoding="utf-8"?>
<a:theme xmlns:a="http://schemas.openxmlformats.org/drawingml/2006/main" name="Office Theme">
  <a:themeElements>
    <a:clrScheme name="New York Bus Sales 01">
      <a:dk1>
        <a:sysClr val="windowText" lastClr="000000"/>
      </a:dk1>
      <a:lt1>
        <a:sysClr val="window" lastClr="FFFFFF"/>
      </a:lt1>
      <a:dk2>
        <a:srgbClr val="80807D"/>
      </a:dk2>
      <a:lt2>
        <a:srgbClr val="EEECE1"/>
      </a:lt2>
      <a:accent1>
        <a:srgbClr val="0048BD"/>
      </a:accent1>
      <a:accent2>
        <a:srgbClr val="0B3588"/>
      </a:accent2>
      <a:accent3>
        <a:srgbClr val="FFCD34"/>
      </a:accent3>
      <a:accent4>
        <a:srgbClr val="FF9900"/>
      </a:accent4>
      <a:accent5>
        <a:srgbClr val="B03330"/>
      </a:accent5>
      <a:accent6>
        <a:srgbClr val="82C359"/>
      </a:accent6>
      <a:hlink>
        <a:srgbClr val="3399FF"/>
      </a:hlink>
      <a:folHlink>
        <a:srgbClr val="0B35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55F8D7A656304F8D7C261D54F5FAF5" ma:contentTypeVersion="18" ma:contentTypeDescription="Create a new document." ma:contentTypeScope="" ma:versionID="fa98f9db843fbd0382f7936248e956c2">
  <xsd:schema xmlns:xsd="http://www.w3.org/2001/XMLSchema" xmlns:xs="http://www.w3.org/2001/XMLSchema" xmlns:p="http://schemas.microsoft.com/office/2006/metadata/properties" xmlns:ns2="6ee98f41-a178-4933-bc91-9575cba1a2c1" targetNamespace="http://schemas.microsoft.com/office/2006/metadata/properties" ma:root="true" ma:fieldsID="788bfafc40703ea5467cc1e9ae335306" ns2:_="">
    <xsd:import namespace="6ee98f41-a178-4933-bc91-9575cba1a2c1"/>
    <xsd:element name="properties">
      <xsd:complexType>
        <xsd:sequence>
          <xsd:element name="documentManagement">
            <xsd:complexType>
              <xsd:all>
                <xsd:element ref="ns2:MigrationWizId" minOccurs="0"/>
                <xsd:element ref="ns2:MigrationWizIdPermissions" minOccurs="0"/>
                <xsd:element ref="ns2:MigrationWizIdVersion" minOccurs="0"/>
                <xsd:element ref="ns2:lcf76f155ced4ddcb4097134ff3c332f0" minOccurs="0"/>
                <xsd:element ref="ns2:MediaServiceMetadata" minOccurs="0"/>
                <xsd:element ref="ns2:MediaServiceFastMetadata"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igrationWizIdPermissionLevels" minOccurs="0"/>
                <xsd:element ref="ns2:MigrationWizIdDocumentLibraryPermissions" minOccurs="0"/>
                <xsd:element ref="ns2:MigrationWizIdSecurityGroup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e98f41-a178-4933-bc91-9575cba1a2c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lcf76f155ced4ddcb4097134ff3c332f0" ma:index="11" nillable="true" ma:displayName="Image Tags_0" ma:hidden="true" ma:internalName="lcf76f155ced4ddcb4097134ff3c332f0" ma:readOnly="false">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e33658f-19da-4b7d-b662-bcdc89fc9cb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igrationWizIdPermissionLevels" ma:index="21" nillable="true" ma:displayName="MigrationWizIdPermissionLevels" ma:internalName="MigrationWizIdPermissionLevels">
      <xsd:simpleType>
        <xsd:restriction base="dms:Text"/>
      </xsd:simpleType>
    </xsd:element>
    <xsd:element name="MigrationWizIdDocumentLibraryPermissions" ma:index="22" nillable="true" ma:displayName="MigrationWizIdDocumentLibraryPermissions" ma:internalName="MigrationWizIdDocumentLibraryPermissions">
      <xsd:simpleType>
        <xsd:restriction base="dms:Text"/>
      </xsd:simpleType>
    </xsd:element>
    <xsd:element name="MigrationWizIdSecurityGroups" ma:index="23" nillable="true" ma:displayName="MigrationWizIdSecurityGroups" ma:internalName="MigrationWizIdSecurityGroups">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0 xmlns="6ee98f41-a178-4933-bc91-9575cba1a2c1" xsi:nil="true"/>
    <MigrationWizId xmlns="6ee98f41-a178-4933-bc91-9575cba1a2c1" xsi:nil="true"/>
    <lcf76f155ced4ddcb4097134ff3c332f xmlns="6ee98f41-a178-4933-bc91-9575cba1a2c1">
      <Terms xmlns="http://schemas.microsoft.com/office/infopath/2007/PartnerControls"/>
    </lcf76f155ced4ddcb4097134ff3c332f>
    <MigrationWizIdDocumentLibraryPermissions xmlns="6ee98f41-a178-4933-bc91-9575cba1a2c1" xsi:nil="true"/>
    <MigrationWizIdVersion xmlns="6ee98f41-a178-4933-bc91-9575cba1a2c1" xsi:nil="true"/>
    <MigrationWizIdPermissions xmlns="6ee98f41-a178-4933-bc91-9575cba1a2c1" xsi:nil="true"/>
    <MigrationWizIdSecurityGroups xmlns="6ee98f41-a178-4933-bc91-9575cba1a2c1" xsi:nil="true"/>
    <MigrationWizIdPermissionLevels xmlns="6ee98f41-a178-4933-bc91-9575cba1a2c1" xsi:nil="true"/>
  </documentManagement>
</p:properties>
</file>

<file path=customXml/itemProps1.xml><?xml version="1.0" encoding="utf-8"?>
<ds:datastoreItem xmlns:ds="http://schemas.openxmlformats.org/officeDocument/2006/customXml" ds:itemID="{FDFF57B1-7E37-46C7-9326-FAB12A425539}"/>
</file>

<file path=customXml/itemProps2.xml><?xml version="1.0" encoding="utf-8"?>
<ds:datastoreItem xmlns:ds="http://schemas.openxmlformats.org/officeDocument/2006/customXml" ds:itemID="{7801547B-3EEB-4CD0-8ADA-C2D44CBA7E1E}"/>
</file>

<file path=customXml/itemProps3.xml><?xml version="1.0" encoding="utf-8"?>
<ds:datastoreItem xmlns:ds="http://schemas.openxmlformats.org/officeDocument/2006/customXml" ds:itemID="{C5CC94B5-1EE8-4935-A685-C7A319B99AF9}"/>
</file>

<file path=docProps/app.xml><?xml version="1.0" encoding="utf-8"?>
<Properties xmlns="http://schemas.openxmlformats.org/officeDocument/2006/extended-properties" xmlns:vt="http://schemas.openxmlformats.org/officeDocument/2006/docPropsVTypes">
  <TotalTime>2800</TotalTime>
  <Words>324</Words>
  <Application>Microsoft Office PowerPoint</Application>
  <PresentationFormat>Letter Paper (8.5x11 in)</PresentationFormat>
  <Paragraphs>45</Paragraphs>
  <Slides>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Service Update #23-0609</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Maggiolino</dc:creator>
  <cp:lastModifiedBy>John Johnston</cp:lastModifiedBy>
  <cp:revision>61</cp:revision>
  <dcterms:created xsi:type="dcterms:W3CDTF">2015-10-07T13:47:43Z</dcterms:created>
  <dcterms:modified xsi:type="dcterms:W3CDTF">2023-09-08T15:31:40Z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0x0101007955F8D7A656304F8D7C261D54F5FAF5</vt:lpwstr>
  </property>
</Properties>
</file>