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handoutMasterIdLst>
    <p:handoutMasterId r:id="rId7"/>
  </p:handoutMasterIdLst>
  <p:sldIdLst>
    <p:sldId id="256" r:id="rId2"/>
    <p:sldId id="268" r:id="rId3"/>
    <p:sldId id="269" r:id="rId4"/>
    <p:sldId id="267" r:id="rId5"/>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43BA12-0519-4E3A-874C-5E23C9318D81}" v="23" dt="2023-05-31T12:23:30.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ohnston" userId="83f87ad2-7f60-4aca-8bea-4ecd60af5197" providerId="ADAL" clId="{ABE52B94-D5ED-4349-AFAE-2C591354ABC5}"/>
    <pc:docChg chg="custSel addSld delSld modSld">
      <pc:chgData name="John Johnston" userId="83f87ad2-7f60-4aca-8bea-4ecd60af5197" providerId="ADAL" clId="{ABE52B94-D5ED-4349-AFAE-2C591354ABC5}" dt="2023-05-31T10:27:17.488" v="1829" actId="20577"/>
      <pc:docMkLst>
        <pc:docMk/>
      </pc:docMkLst>
      <pc:sldChg chg="addSp delSp modSp mod">
        <pc:chgData name="John Johnston" userId="83f87ad2-7f60-4aca-8bea-4ecd60af5197" providerId="ADAL" clId="{ABE52B94-D5ED-4349-AFAE-2C591354ABC5}" dt="2023-04-24T12:05:47.443" v="1805" actId="20577"/>
        <pc:sldMkLst>
          <pc:docMk/>
          <pc:sldMk cId="348455383" sldId="256"/>
        </pc:sldMkLst>
        <pc:spChg chg="add mod">
          <ac:chgData name="John Johnston" userId="83f87ad2-7f60-4aca-8bea-4ecd60af5197" providerId="ADAL" clId="{ABE52B94-D5ED-4349-AFAE-2C591354ABC5}" dt="2023-04-24T12:05:23.421" v="1745" actId="21"/>
          <ac:spMkLst>
            <pc:docMk/>
            <pc:sldMk cId="348455383" sldId="256"/>
            <ac:spMk id="3" creationId="{7481686E-C583-9F0F-7744-50CD5FB34C2E}"/>
          </ac:spMkLst>
        </pc:spChg>
        <pc:spChg chg="mod">
          <ac:chgData name="John Johnston" userId="83f87ad2-7f60-4aca-8bea-4ecd60af5197" providerId="ADAL" clId="{ABE52B94-D5ED-4349-AFAE-2C591354ABC5}" dt="2023-04-24T12:05:35.964" v="1754" actId="20577"/>
          <ac:spMkLst>
            <pc:docMk/>
            <pc:sldMk cId="348455383" sldId="256"/>
            <ac:spMk id="5" creationId="{00000000-0000-0000-0000-000000000000}"/>
          </ac:spMkLst>
        </pc:spChg>
        <pc:spChg chg="add mod">
          <ac:chgData name="John Johnston" userId="83f87ad2-7f60-4aca-8bea-4ecd60af5197" providerId="ADAL" clId="{ABE52B94-D5ED-4349-AFAE-2C591354ABC5}" dt="2023-04-24T12:05:29.043" v="1746" actId="21"/>
          <ac:spMkLst>
            <pc:docMk/>
            <pc:sldMk cId="348455383" sldId="256"/>
            <ac:spMk id="6" creationId="{A918A243-7A2C-9A88-78CF-9F9EC6768760}"/>
          </ac:spMkLst>
        </pc:spChg>
        <pc:spChg chg="del mod">
          <ac:chgData name="John Johnston" userId="83f87ad2-7f60-4aca-8bea-4ecd60af5197" providerId="ADAL" clId="{ABE52B94-D5ED-4349-AFAE-2C591354ABC5}" dt="2023-04-24T12:05:29.043" v="1746" actId="21"/>
          <ac:spMkLst>
            <pc:docMk/>
            <pc:sldMk cId="348455383" sldId="256"/>
            <ac:spMk id="7" creationId="{00000000-0000-0000-0000-000000000000}"/>
          </ac:spMkLst>
        </pc:spChg>
        <pc:spChg chg="del mod">
          <ac:chgData name="John Johnston" userId="83f87ad2-7f60-4aca-8bea-4ecd60af5197" providerId="ADAL" clId="{ABE52B94-D5ED-4349-AFAE-2C591354ABC5}" dt="2023-04-24T12:05:23.421" v="1745" actId="21"/>
          <ac:spMkLst>
            <pc:docMk/>
            <pc:sldMk cId="348455383" sldId="256"/>
            <ac:spMk id="8" creationId="{00000000-0000-0000-0000-000000000000}"/>
          </ac:spMkLst>
        </pc:spChg>
        <pc:spChg chg="mod">
          <ac:chgData name="John Johnston" userId="83f87ad2-7f60-4aca-8bea-4ecd60af5197" providerId="ADAL" clId="{ABE52B94-D5ED-4349-AFAE-2C591354ABC5}" dt="2023-04-24T12:05:47.443" v="1805" actId="20577"/>
          <ac:spMkLst>
            <pc:docMk/>
            <pc:sldMk cId="348455383" sldId="256"/>
            <ac:spMk id="9" creationId="{00000000-0000-0000-0000-000000000000}"/>
          </ac:spMkLst>
        </pc:spChg>
        <pc:picChg chg="add del mod">
          <ac:chgData name="John Johnston" userId="83f87ad2-7f60-4aca-8bea-4ecd60af5197" providerId="ADAL" clId="{ABE52B94-D5ED-4349-AFAE-2C591354ABC5}" dt="2023-04-21T19:54:58.293" v="228" actId="21"/>
          <ac:picMkLst>
            <pc:docMk/>
            <pc:sldMk cId="348455383" sldId="256"/>
            <ac:picMk id="2" creationId="{CCF66F78-F253-F782-BDEA-302282BDCC99}"/>
          </ac:picMkLst>
        </pc:picChg>
        <pc:picChg chg="add del mod">
          <ac:chgData name="John Johnston" userId="83f87ad2-7f60-4aca-8bea-4ecd60af5197" providerId="ADAL" clId="{ABE52B94-D5ED-4349-AFAE-2C591354ABC5}" dt="2023-04-21T19:49:52.491" v="220" actId="21"/>
          <ac:picMkLst>
            <pc:docMk/>
            <pc:sldMk cId="348455383" sldId="256"/>
            <ac:picMk id="3" creationId="{A5AAB7AA-354A-C64C-E4AD-8B4E2C594F63}"/>
          </ac:picMkLst>
        </pc:picChg>
        <pc:picChg chg="add del mod">
          <ac:chgData name="John Johnston" userId="83f87ad2-7f60-4aca-8bea-4ecd60af5197" providerId="ADAL" clId="{ABE52B94-D5ED-4349-AFAE-2C591354ABC5}" dt="2023-04-21T20:22:06.893" v="1205" actId="21"/>
          <ac:picMkLst>
            <pc:docMk/>
            <pc:sldMk cId="348455383" sldId="256"/>
            <ac:picMk id="6" creationId="{4073FD82-1456-B88E-9569-A9781F839F7A}"/>
          </ac:picMkLst>
        </pc:picChg>
        <pc:picChg chg="add del mod">
          <ac:chgData name="John Johnston" userId="83f87ad2-7f60-4aca-8bea-4ecd60af5197" providerId="ADAL" clId="{ABE52B94-D5ED-4349-AFAE-2C591354ABC5}" dt="2023-04-21T19:49:57.992" v="221" actId="21"/>
          <ac:picMkLst>
            <pc:docMk/>
            <pc:sldMk cId="348455383" sldId="256"/>
            <ac:picMk id="1026" creationId="{35865ECB-D68F-5491-E2F1-E7B54E4D05CB}"/>
          </ac:picMkLst>
        </pc:picChg>
        <pc:picChg chg="add del mod">
          <ac:chgData name="John Johnston" userId="83f87ad2-7f60-4aca-8bea-4ecd60af5197" providerId="ADAL" clId="{ABE52B94-D5ED-4349-AFAE-2C591354ABC5}" dt="2023-04-24T12:05:19.483" v="1744" actId="21"/>
          <ac:picMkLst>
            <pc:docMk/>
            <pc:sldMk cId="348455383" sldId="256"/>
            <ac:picMk id="1028" creationId="{79512E0B-E3DE-36CA-08A3-B949DE7F9F0B}"/>
          </ac:picMkLst>
        </pc:picChg>
      </pc:sldChg>
      <pc:sldChg chg="addSp delSp modSp del mod">
        <pc:chgData name="John Johnston" userId="83f87ad2-7f60-4aca-8bea-4ecd60af5197" providerId="ADAL" clId="{ABE52B94-D5ED-4349-AFAE-2C591354ABC5}" dt="2023-04-24T12:06:11.459" v="1809" actId="2696"/>
        <pc:sldMkLst>
          <pc:docMk/>
          <pc:sldMk cId="1153007748" sldId="265"/>
        </pc:sldMkLst>
        <pc:spChg chg="del">
          <ac:chgData name="John Johnston" userId="83f87ad2-7f60-4aca-8bea-4ecd60af5197" providerId="ADAL" clId="{ABE52B94-D5ED-4349-AFAE-2C591354ABC5}" dt="2023-04-21T20:10:50.503" v="691" actId="21"/>
          <ac:spMkLst>
            <pc:docMk/>
            <pc:sldMk cId="1153007748" sldId="265"/>
            <ac:spMk id="2" creationId="{834993E3-FBDC-4A0A-8781-15435660E293}"/>
          </ac:spMkLst>
        </pc:spChg>
        <pc:spChg chg="add mod">
          <ac:chgData name="John Johnston" userId="83f87ad2-7f60-4aca-8bea-4ecd60af5197" providerId="ADAL" clId="{ABE52B94-D5ED-4349-AFAE-2C591354ABC5}" dt="2023-04-24T12:05:54.571" v="1806" actId="21"/>
          <ac:spMkLst>
            <pc:docMk/>
            <pc:sldMk cId="1153007748" sldId="265"/>
            <ac:spMk id="3" creationId="{8676694C-D641-4498-57AE-BC11F8FFE443}"/>
          </ac:spMkLst>
        </pc:spChg>
        <pc:spChg chg="del">
          <ac:chgData name="John Johnston" userId="83f87ad2-7f60-4aca-8bea-4ecd60af5197" providerId="ADAL" clId="{ABE52B94-D5ED-4349-AFAE-2C591354ABC5}" dt="2023-04-21T20:10:30.456" v="687"/>
          <ac:spMkLst>
            <pc:docMk/>
            <pc:sldMk cId="1153007748" sldId="265"/>
            <ac:spMk id="3" creationId="{EEA96B3A-8996-43A2-A7EF-51B6B07C354C}"/>
          </ac:spMkLst>
        </pc:spChg>
        <pc:spChg chg="del">
          <ac:chgData name="John Johnston" userId="83f87ad2-7f60-4aca-8bea-4ecd60af5197" providerId="ADAL" clId="{ABE52B94-D5ED-4349-AFAE-2C591354ABC5}" dt="2023-04-21T20:10:55.196" v="692" actId="21"/>
          <ac:spMkLst>
            <pc:docMk/>
            <pc:sldMk cId="1153007748" sldId="265"/>
            <ac:spMk id="5" creationId="{2968B2CA-50F3-4337-AAC0-9A320A869CA5}"/>
          </ac:spMkLst>
        </pc:spChg>
        <pc:spChg chg="mod">
          <ac:chgData name="John Johnston" userId="83f87ad2-7f60-4aca-8bea-4ecd60af5197" providerId="ADAL" clId="{ABE52B94-D5ED-4349-AFAE-2C591354ABC5}" dt="2023-04-21T20:28:48.328" v="1737" actId="122"/>
          <ac:spMkLst>
            <pc:docMk/>
            <pc:sldMk cId="1153007748" sldId="265"/>
            <ac:spMk id="6" creationId="{D132DBC1-BA2F-446D-BC58-9830FB98B2AB}"/>
          </ac:spMkLst>
        </pc:spChg>
        <pc:spChg chg="add del mod">
          <ac:chgData name="John Johnston" userId="83f87ad2-7f60-4aca-8bea-4ecd60af5197" providerId="ADAL" clId="{ABE52B94-D5ED-4349-AFAE-2C591354ABC5}" dt="2023-04-24T12:05:58.471" v="1807" actId="21"/>
          <ac:spMkLst>
            <pc:docMk/>
            <pc:sldMk cId="1153007748" sldId="265"/>
            <ac:spMk id="9" creationId="{7993C0D6-59F7-E4B9-81AA-EDB61C03A298}"/>
          </ac:spMkLst>
        </pc:spChg>
        <pc:picChg chg="add del mod">
          <ac:chgData name="John Johnston" userId="83f87ad2-7f60-4aca-8bea-4ecd60af5197" providerId="ADAL" clId="{ABE52B94-D5ED-4349-AFAE-2C591354ABC5}" dt="2023-04-24T12:05:54.571" v="1806" actId="21"/>
          <ac:picMkLst>
            <pc:docMk/>
            <pc:sldMk cId="1153007748" sldId="265"/>
            <ac:picMk id="8" creationId="{FF4EDF20-88F0-7920-00BE-56D8C53ECC64}"/>
          </ac:picMkLst>
        </pc:picChg>
      </pc:sldChg>
      <pc:sldChg chg="modSp mod">
        <pc:chgData name="John Johnston" userId="83f87ad2-7f60-4aca-8bea-4ecd60af5197" providerId="ADAL" clId="{ABE52B94-D5ED-4349-AFAE-2C591354ABC5}" dt="2023-05-31T10:27:17.488" v="1829" actId="20577"/>
        <pc:sldMkLst>
          <pc:docMk/>
          <pc:sldMk cId="3435656972" sldId="267"/>
        </pc:sldMkLst>
        <pc:spChg chg="mod">
          <ac:chgData name="John Johnston" userId="83f87ad2-7f60-4aca-8bea-4ecd60af5197" providerId="ADAL" clId="{ABE52B94-D5ED-4349-AFAE-2C591354ABC5}" dt="2023-05-31T10:27:17.488" v="1829" actId="20577"/>
          <ac:spMkLst>
            <pc:docMk/>
            <pc:sldMk cId="3435656972" sldId="267"/>
            <ac:spMk id="11" creationId="{C90D6FFF-F73C-B56F-3D4B-E0D71BB16DA3}"/>
          </ac:spMkLst>
        </pc:spChg>
      </pc:sldChg>
      <pc:sldChg chg="new">
        <pc:chgData name="John Johnston" userId="83f87ad2-7f60-4aca-8bea-4ecd60af5197" providerId="ADAL" clId="{ABE52B94-D5ED-4349-AFAE-2C591354ABC5}" dt="2023-04-24T12:06:05.352" v="1808" actId="680"/>
        <pc:sldMkLst>
          <pc:docMk/>
          <pc:sldMk cId="3778879425" sldId="268"/>
        </pc:sldMkLst>
      </pc:sldChg>
    </pc:docChg>
  </pc:docChgLst>
  <pc:docChgLst>
    <pc:chgData name="John Johnston" userId="83f87ad2-7f60-4aca-8bea-4ecd60af5197" providerId="ADAL" clId="{CE43BA12-0519-4E3A-874C-5E23C9318D81}"/>
    <pc:docChg chg="undo custSel addSld modSld">
      <pc:chgData name="John Johnston" userId="83f87ad2-7f60-4aca-8bea-4ecd60af5197" providerId="ADAL" clId="{CE43BA12-0519-4E3A-874C-5E23C9318D81}" dt="2023-05-31T13:37:37.290" v="2470" actId="113"/>
      <pc:docMkLst>
        <pc:docMk/>
      </pc:docMkLst>
      <pc:sldChg chg="addSp modSp mod">
        <pc:chgData name="John Johnston" userId="83f87ad2-7f60-4aca-8bea-4ecd60af5197" providerId="ADAL" clId="{CE43BA12-0519-4E3A-874C-5E23C9318D81}" dt="2023-05-31T11:36:23.713" v="986" actId="20577"/>
        <pc:sldMkLst>
          <pc:docMk/>
          <pc:sldMk cId="348455383" sldId="256"/>
        </pc:sldMkLst>
        <pc:spChg chg="add">
          <ac:chgData name="John Johnston" userId="83f87ad2-7f60-4aca-8bea-4ecd60af5197" providerId="ADAL" clId="{CE43BA12-0519-4E3A-874C-5E23C9318D81}" dt="2023-05-31T10:47:10.352" v="4"/>
          <ac:spMkLst>
            <pc:docMk/>
            <pc:sldMk cId="348455383" sldId="256"/>
            <ac:spMk id="2" creationId="{0563A7AA-5AE1-55B5-1A48-9EBBBB267C9D}"/>
          </ac:spMkLst>
        </pc:spChg>
        <pc:spChg chg="mod">
          <ac:chgData name="John Johnston" userId="83f87ad2-7f60-4aca-8bea-4ecd60af5197" providerId="ADAL" clId="{CE43BA12-0519-4E3A-874C-5E23C9318D81}" dt="2023-05-31T11:12:06.816" v="964" actId="1076"/>
          <ac:spMkLst>
            <pc:docMk/>
            <pc:sldMk cId="348455383" sldId="256"/>
            <ac:spMk id="3" creationId="{7481686E-C583-9F0F-7744-50CD5FB34C2E}"/>
          </ac:spMkLst>
        </pc:spChg>
        <pc:spChg chg="mod">
          <ac:chgData name="John Johnston" userId="83f87ad2-7f60-4aca-8bea-4ecd60af5197" providerId="ADAL" clId="{CE43BA12-0519-4E3A-874C-5E23C9318D81}" dt="2023-05-31T11:04:21.087" v="796" actId="20577"/>
          <ac:spMkLst>
            <pc:docMk/>
            <pc:sldMk cId="348455383" sldId="256"/>
            <ac:spMk id="5" creationId="{00000000-0000-0000-0000-000000000000}"/>
          </ac:spMkLst>
        </pc:spChg>
        <pc:spChg chg="mod">
          <ac:chgData name="John Johnston" userId="83f87ad2-7f60-4aca-8bea-4ecd60af5197" providerId="ADAL" clId="{CE43BA12-0519-4E3A-874C-5E23C9318D81}" dt="2023-05-31T11:36:23.713" v="986" actId="20577"/>
          <ac:spMkLst>
            <pc:docMk/>
            <pc:sldMk cId="348455383" sldId="256"/>
            <ac:spMk id="6" creationId="{A918A243-7A2C-9A88-78CF-9F9EC6768760}"/>
          </ac:spMkLst>
        </pc:spChg>
        <pc:spChg chg="mod">
          <ac:chgData name="John Johnston" userId="83f87ad2-7f60-4aca-8bea-4ecd60af5197" providerId="ADAL" clId="{CE43BA12-0519-4E3A-874C-5E23C9318D81}" dt="2023-05-31T10:48:53.476" v="66" actId="20577"/>
          <ac:spMkLst>
            <pc:docMk/>
            <pc:sldMk cId="348455383" sldId="256"/>
            <ac:spMk id="9" creationId="{00000000-0000-0000-0000-000000000000}"/>
          </ac:spMkLst>
        </pc:spChg>
        <pc:picChg chg="add mod">
          <ac:chgData name="John Johnston" userId="83f87ad2-7f60-4aca-8bea-4ecd60af5197" providerId="ADAL" clId="{CE43BA12-0519-4E3A-874C-5E23C9318D81}" dt="2023-05-31T11:12:23.470" v="968" actId="14100"/>
          <ac:picMkLst>
            <pc:docMk/>
            <pc:sldMk cId="348455383" sldId="256"/>
            <ac:picMk id="1026" creationId="{2BA6902B-AC1E-DD74-A88B-469FEA89B24C}"/>
          </ac:picMkLst>
        </pc:picChg>
        <pc:picChg chg="add mod">
          <ac:chgData name="John Johnston" userId="83f87ad2-7f60-4aca-8bea-4ecd60af5197" providerId="ADAL" clId="{CE43BA12-0519-4E3A-874C-5E23C9318D81}" dt="2023-05-31T11:12:13.768" v="966" actId="14100"/>
          <ac:picMkLst>
            <pc:docMk/>
            <pc:sldMk cId="348455383" sldId="256"/>
            <ac:picMk id="1030" creationId="{15EADB7A-6D70-6E94-0C5C-E096A7AC5F55}"/>
          </ac:picMkLst>
        </pc:picChg>
      </pc:sldChg>
      <pc:sldChg chg="addSp delSp modSp mod">
        <pc:chgData name="John Johnston" userId="83f87ad2-7f60-4aca-8bea-4ecd60af5197" providerId="ADAL" clId="{CE43BA12-0519-4E3A-874C-5E23C9318D81}" dt="2023-05-31T13:37:37.290" v="2470" actId="113"/>
        <pc:sldMkLst>
          <pc:docMk/>
          <pc:sldMk cId="3778879425" sldId="268"/>
        </pc:sldMkLst>
        <pc:spChg chg="del">
          <ac:chgData name="John Johnston" userId="83f87ad2-7f60-4aca-8bea-4ecd60af5197" providerId="ADAL" clId="{CE43BA12-0519-4E3A-874C-5E23C9318D81}" dt="2023-05-31T11:36:32.188" v="987" actId="21"/>
          <ac:spMkLst>
            <pc:docMk/>
            <pc:sldMk cId="3778879425" sldId="268"/>
            <ac:spMk id="2" creationId="{C46F69CE-D16F-8EC9-7B14-A80091B49F47}"/>
          </ac:spMkLst>
        </pc:spChg>
        <pc:spChg chg="del">
          <ac:chgData name="John Johnston" userId="83f87ad2-7f60-4aca-8bea-4ecd60af5197" providerId="ADAL" clId="{CE43BA12-0519-4E3A-874C-5E23C9318D81}" dt="2023-05-31T11:36:34.810" v="988" actId="21"/>
          <ac:spMkLst>
            <pc:docMk/>
            <pc:sldMk cId="3778879425" sldId="268"/>
            <ac:spMk id="3" creationId="{0DAA9A38-CE2A-C30B-A42A-DD4C3C75E332}"/>
          </ac:spMkLst>
        </pc:spChg>
        <pc:spChg chg="del">
          <ac:chgData name="John Johnston" userId="83f87ad2-7f60-4aca-8bea-4ecd60af5197" providerId="ADAL" clId="{CE43BA12-0519-4E3A-874C-5E23C9318D81}" dt="2023-05-31T11:36:37.249" v="989" actId="21"/>
          <ac:spMkLst>
            <pc:docMk/>
            <pc:sldMk cId="3778879425" sldId="268"/>
            <ac:spMk id="5" creationId="{C6D60366-9F72-4BB9-DE38-8BBCF770EBC4}"/>
          </ac:spMkLst>
        </pc:spChg>
        <pc:spChg chg="mod">
          <ac:chgData name="John Johnston" userId="83f87ad2-7f60-4aca-8bea-4ecd60af5197" providerId="ADAL" clId="{CE43BA12-0519-4E3A-874C-5E23C9318D81}" dt="2023-05-31T13:37:37.290" v="2470" actId="113"/>
          <ac:spMkLst>
            <pc:docMk/>
            <pc:sldMk cId="3778879425" sldId="268"/>
            <ac:spMk id="6" creationId="{B726F565-A4D0-E8BA-1BE5-633C3028A7B3}"/>
          </ac:spMkLst>
        </pc:spChg>
        <pc:spChg chg="add mod">
          <ac:chgData name="John Johnston" userId="83f87ad2-7f60-4aca-8bea-4ecd60af5197" providerId="ADAL" clId="{CE43BA12-0519-4E3A-874C-5E23C9318D81}" dt="2023-05-31T12:23:21.425" v="1351" actId="1076"/>
          <ac:spMkLst>
            <pc:docMk/>
            <pc:sldMk cId="3778879425" sldId="268"/>
            <ac:spMk id="7" creationId="{DB0DC28F-15F9-F925-E1E0-19CB75CF8B9E}"/>
          </ac:spMkLst>
        </pc:spChg>
        <pc:spChg chg="add mod">
          <ac:chgData name="John Johnston" userId="83f87ad2-7f60-4aca-8bea-4ecd60af5197" providerId="ADAL" clId="{CE43BA12-0519-4E3A-874C-5E23C9318D81}" dt="2023-05-31T12:23:42.631" v="1355" actId="20577"/>
          <ac:spMkLst>
            <pc:docMk/>
            <pc:sldMk cId="3778879425" sldId="268"/>
            <ac:spMk id="8" creationId="{BF274D69-3E6F-2B0C-183D-0DB66E70A103}"/>
          </ac:spMkLst>
        </pc:spChg>
        <pc:picChg chg="add mod">
          <ac:chgData name="John Johnston" userId="83f87ad2-7f60-4aca-8bea-4ecd60af5197" providerId="ADAL" clId="{CE43BA12-0519-4E3A-874C-5E23C9318D81}" dt="2023-05-31T11:38:29.280" v="998" actId="14100"/>
          <ac:picMkLst>
            <pc:docMk/>
            <pc:sldMk cId="3778879425" sldId="268"/>
            <ac:picMk id="2050" creationId="{FB39056A-A2DF-2838-4442-80D1247201F3}"/>
          </ac:picMkLst>
        </pc:picChg>
        <pc:picChg chg="add mod">
          <ac:chgData name="John Johnston" userId="83f87ad2-7f60-4aca-8bea-4ecd60af5197" providerId="ADAL" clId="{CE43BA12-0519-4E3A-874C-5E23C9318D81}" dt="2023-05-31T11:38:32.482" v="999" actId="14100"/>
          <ac:picMkLst>
            <pc:docMk/>
            <pc:sldMk cId="3778879425" sldId="268"/>
            <ac:picMk id="2051" creationId="{71F1F681-52A9-C463-493A-8A3621C0B1E6}"/>
          </ac:picMkLst>
        </pc:picChg>
      </pc:sldChg>
      <pc:sldChg chg="addSp delSp modSp add mod">
        <pc:chgData name="John Johnston" userId="83f87ad2-7f60-4aca-8bea-4ecd60af5197" providerId="ADAL" clId="{CE43BA12-0519-4E3A-874C-5E23C9318D81}" dt="2023-05-31T13:16:47.133" v="2425" actId="1076"/>
        <pc:sldMkLst>
          <pc:docMk/>
          <pc:sldMk cId="4166015601" sldId="269"/>
        </pc:sldMkLst>
        <pc:spChg chg="del">
          <ac:chgData name="John Johnston" userId="83f87ad2-7f60-4aca-8bea-4ecd60af5197" providerId="ADAL" clId="{CE43BA12-0519-4E3A-874C-5E23C9318D81}" dt="2023-05-31T13:16:39.277" v="2422" actId="21"/>
          <ac:spMkLst>
            <pc:docMk/>
            <pc:sldMk cId="4166015601" sldId="269"/>
            <ac:spMk id="6" creationId="{B726F565-A4D0-E8BA-1BE5-633C3028A7B3}"/>
          </ac:spMkLst>
        </pc:spChg>
        <pc:picChg chg="add mod">
          <ac:chgData name="John Johnston" userId="83f87ad2-7f60-4aca-8bea-4ecd60af5197" providerId="ADAL" clId="{CE43BA12-0519-4E3A-874C-5E23C9318D81}" dt="2023-05-31T13:16:47.133" v="2425" actId="1076"/>
          <ac:picMkLst>
            <pc:docMk/>
            <pc:sldMk cId="4166015601" sldId="269"/>
            <ac:picMk id="3" creationId="{9A473DE2-4D97-5131-0EA8-5D3B4C6232F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5/31/2023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5/31/2023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4</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5/31/2023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mmcdonald@newyorkbussales.com" TargetMode="External"/><Relationship Id="rId3" Type="http://schemas.openxmlformats.org/officeDocument/2006/relationships/hyperlink" Target="mailto:jjohnston@newyorkbussales.com" TargetMode="External"/><Relationship Id="rId7" Type="http://schemas.openxmlformats.org/officeDocument/2006/relationships/hyperlink" Target="mailto:breith@newyorkbussales.com" TargetMode="External"/><Relationship Id="rId12" Type="http://schemas.openxmlformats.org/officeDocument/2006/relationships/hyperlink" Target="mailto:bshepard@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blamaitis@newyorkbussales.com" TargetMode="External"/><Relationship Id="rId11" Type="http://schemas.openxmlformats.org/officeDocument/2006/relationships/hyperlink" Target="mailto:breiling@newyorkbussales.com" TargetMode="External"/><Relationship Id="rId5" Type="http://schemas.openxmlformats.org/officeDocument/2006/relationships/hyperlink" Target="mailto:rhemund@newyorkbussales.com" TargetMode="External"/><Relationship Id="rId10" Type="http://schemas.openxmlformats.org/officeDocument/2006/relationships/hyperlink" Target="mailto:dgrant@nybussales.com" TargetMode="External"/><Relationship Id="rId4" Type="http://schemas.openxmlformats.org/officeDocument/2006/relationships/image" Target="../media/image10.png"/><Relationship Id="rId9" Type="http://schemas.openxmlformats.org/officeDocument/2006/relationships/hyperlink" Target="mailto:ptucker@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#23-0531</a:t>
            </a:r>
          </a:p>
        </p:txBody>
      </p:sp>
      <p:sp>
        <p:nvSpPr>
          <p:cNvPr id="9" name="Text Placeholder 8"/>
          <p:cNvSpPr>
            <a:spLocks noGrp="1"/>
          </p:cNvSpPr>
          <p:nvPr>
            <p:ph type="body" sz="quarter" idx="16"/>
          </p:nvPr>
        </p:nvSpPr>
        <p:spPr/>
        <p:txBody>
          <a:bodyPr/>
          <a:lstStyle/>
          <a:p>
            <a:r>
              <a:rPr lang="en-US" dirty="0" err="1"/>
              <a:t>Valeo</a:t>
            </a:r>
            <a:r>
              <a:rPr lang="en-US" dirty="0"/>
              <a:t> A/C Front A/C Power Board Stud</a:t>
            </a:r>
          </a:p>
        </p:txBody>
      </p:sp>
      <p:sp>
        <p:nvSpPr>
          <p:cNvPr id="3" name="Content Placeholder 2">
            <a:extLst>
              <a:ext uri="{FF2B5EF4-FFF2-40B4-BE49-F238E27FC236}">
                <a16:creationId xmlns:a16="http://schemas.microsoft.com/office/drawing/2014/main" id="{7481686E-C583-9F0F-7744-50CD5FB34C2E}"/>
              </a:ext>
            </a:extLst>
          </p:cNvPr>
          <p:cNvSpPr>
            <a:spLocks noGrp="1"/>
          </p:cNvSpPr>
          <p:nvPr>
            <p:ph sz="quarter" idx="15"/>
          </p:nvPr>
        </p:nvSpPr>
        <p:spPr>
          <a:xfrm>
            <a:off x="342900" y="4466627"/>
            <a:ext cx="6172200" cy="339725"/>
          </a:xfrm>
        </p:spPr>
        <p:txBody>
          <a:bodyPr/>
          <a:lstStyle/>
          <a:p>
            <a:pPr algn="ctr"/>
            <a:r>
              <a:rPr lang="en-US" dirty="0"/>
              <a:t>Power Stud May Not Have Been Properly Torqued</a:t>
            </a:r>
          </a:p>
        </p:txBody>
      </p:sp>
      <p:sp>
        <p:nvSpPr>
          <p:cNvPr id="6" name="Content Placeholder 5">
            <a:extLst>
              <a:ext uri="{FF2B5EF4-FFF2-40B4-BE49-F238E27FC236}">
                <a16:creationId xmlns:a16="http://schemas.microsoft.com/office/drawing/2014/main" id="{A918A243-7A2C-9A88-78CF-9F9EC6768760}"/>
              </a:ext>
            </a:extLst>
          </p:cNvPr>
          <p:cNvSpPr>
            <a:spLocks noGrp="1"/>
          </p:cNvSpPr>
          <p:nvPr>
            <p:ph sz="quarter" idx="14"/>
          </p:nvPr>
        </p:nvSpPr>
        <p:spPr>
          <a:xfrm>
            <a:off x="342900" y="5211654"/>
            <a:ext cx="6172200" cy="2167636"/>
          </a:xfrm>
        </p:spPr>
        <p:txBody>
          <a:bodyPr/>
          <a:lstStyle/>
          <a:p>
            <a:pPr marL="0" indent="0" algn="just">
              <a:buNone/>
            </a:pPr>
            <a:r>
              <a:rPr lang="en-US" dirty="0"/>
              <a:t>Trans/South who installs Air Conditioning systems on Type C &amp; D Blue Bird products has identified an issue which could affect the operation of the front system on units with a split system.</a:t>
            </a:r>
          </a:p>
          <a:p>
            <a:pPr marL="0" indent="0" algn="just">
              <a:buNone/>
            </a:pPr>
            <a:r>
              <a:rPr lang="en-US" dirty="0"/>
              <a:t>What has been found is that the stud where the cable mounts feeding power to the front system circuit board may not have been properly torqued. This has been found to cause high resistance, heating the stud and causing the circuit board to fail.</a:t>
            </a:r>
          </a:p>
          <a:p>
            <a:pPr marL="0" indent="0" algn="just">
              <a:buNone/>
            </a:pPr>
            <a:r>
              <a:rPr lang="en-US" dirty="0"/>
              <a:t>We are asking that you follow the following steps to ensure the stud is properly torqued:  </a:t>
            </a:r>
          </a:p>
        </p:txBody>
      </p:sp>
      <p:pic>
        <p:nvPicPr>
          <p:cNvPr id="1026" name="Picture 2" descr="Valeo Motherson | Hitech Refrigeration Services">
            <a:extLst>
              <a:ext uri="{FF2B5EF4-FFF2-40B4-BE49-F238E27FC236}">
                <a16:creationId xmlns:a16="http://schemas.microsoft.com/office/drawing/2014/main" id="{2BA6902B-AC1E-DD74-A88B-469FEA89B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864" y="2295485"/>
            <a:ext cx="2060750" cy="2060750"/>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descr="Trans South Services, Inc. logo">
            <a:extLst>
              <a:ext uri="{FF2B5EF4-FFF2-40B4-BE49-F238E27FC236}">
                <a16:creationId xmlns:a16="http://schemas.microsoft.com/office/drawing/2014/main" id="{0563A7AA-5AE1-55B5-1A48-9EBBBB267C9D}"/>
              </a:ext>
            </a:extLst>
          </p:cNvPr>
          <p:cNvSpPr>
            <a:spLocks noChangeAspect="1" noChangeArrowheads="1"/>
          </p:cNvSpPr>
          <p:nvPr/>
        </p:nvSpPr>
        <p:spPr bwMode="auto">
          <a:xfrm>
            <a:off x="3276600" y="4419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0" name="Picture 6" descr="Trans/South Services, Inc., 71 U.S. Highway 341 North, Fort ...">
            <a:extLst>
              <a:ext uri="{FF2B5EF4-FFF2-40B4-BE49-F238E27FC236}">
                <a16:creationId xmlns:a16="http://schemas.microsoft.com/office/drawing/2014/main" id="{15EADB7A-6D70-6E94-0C5C-E096A7AC5F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4562" y="2173044"/>
            <a:ext cx="2060750" cy="2060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6C319B-5A7E-6888-B2CD-A285BCC07BA6}"/>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B726F565-A4D0-E8BA-1BE5-633C3028A7B3}"/>
              </a:ext>
            </a:extLst>
          </p:cNvPr>
          <p:cNvSpPr>
            <a:spLocks noGrp="1"/>
          </p:cNvSpPr>
          <p:nvPr>
            <p:ph sz="quarter" idx="16"/>
          </p:nvPr>
        </p:nvSpPr>
        <p:spPr>
          <a:xfrm>
            <a:off x="182880" y="278146"/>
            <a:ext cx="6547104" cy="3012924"/>
          </a:xfrm>
        </p:spPr>
        <p:txBody>
          <a:bodyPr>
            <a:normAutofit lnSpcReduction="10000"/>
          </a:bodyPr>
          <a:lstStyle/>
          <a:p>
            <a:pPr marL="0" indent="0" algn="just">
              <a:buNone/>
            </a:pPr>
            <a:r>
              <a:rPr lang="en-US" dirty="0"/>
              <a:t>In the right front bulkhead above the stepwell, you will find a rectangular panel mounted as shown in FIGURE #1.</a:t>
            </a:r>
          </a:p>
          <a:p>
            <a:pPr algn="just">
              <a:buFont typeface="Wingdings" panose="05000000000000000000" pitchFamily="2" charset="2"/>
              <a:buChar char="Ø"/>
            </a:pPr>
            <a:r>
              <a:rPr lang="en-US" dirty="0"/>
              <a:t>Remove 4 screws and carefully remove panel where you will find the A/C circuit board mounted to the inside of the panel shown in FIGURE #2.</a:t>
            </a:r>
          </a:p>
          <a:p>
            <a:pPr algn="just">
              <a:buFont typeface="Wingdings" panose="05000000000000000000" pitchFamily="2" charset="2"/>
              <a:buChar char="Ø"/>
            </a:pPr>
            <a:r>
              <a:rPr lang="en-US" dirty="0"/>
              <a:t>At the lower corner of the circuit board, you will find a red cable passing through a “P” clip which is attached to the corner mounting screw for the circuit board and has a ring terminal crimped on the end which mounts to the circuit board as shown in FIGURE #3.</a:t>
            </a:r>
          </a:p>
          <a:p>
            <a:pPr algn="just">
              <a:buFont typeface="Wingdings" panose="05000000000000000000" pitchFamily="2" charset="2"/>
              <a:buChar char="Ø"/>
            </a:pPr>
            <a:r>
              <a:rPr lang="en-US" dirty="0"/>
              <a:t>Inspect heat shrink around ring terminal and confirm there is no damage, if damage is found, replace heat shrink, inspect circuit board for any issues cause by heat, </a:t>
            </a:r>
            <a:r>
              <a:rPr lang="en-US" b="1" dirty="0"/>
              <a:t>please take photos of any damage </a:t>
            </a:r>
            <a:r>
              <a:rPr lang="en-US" dirty="0"/>
              <a:t>and contact New York Bus Sales Warranty Department and a new circuit board will be provided.  Using an 8MM socket and inch/lb. torque wrench, torque to 18 in./lb.</a:t>
            </a:r>
          </a:p>
          <a:p>
            <a:pPr algn="just">
              <a:buFont typeface="Wingdings" panose="05000000000000000000" pitchFamily="2" charset="2"/>
              <a:buChar char="Ø"/>
            </a:pPr>
            <a:r>
              <a:rPr lang="en-US" dirty="0"/>
              <a:t>Once complete, reassemble</a:t>
            </a:r>
          </a:p>
          <a:p>
            <a:pPr marL="0" indent="0">
              <a:buNone/>
            </a:pPr>
            <a:endParaRPr lang="en-US" dirty="0"/>
          </a:p>
        </p:txBody>
      </p:sp>
      <p:pic>
        <p:nvPicPr>
          <p:cNvPr id="2050" name="B9C2026D-0634-447C-A14E-743148CAB9AB" descr="IMG_4287.jpg">
            <a:extLst>
              <a:ext uri="{FF2B5EF4-FFF2-40B4-BE49-F238E27FC236}">
                <a16:creationId xmlns:a16="http://schemas.microsoft.com/office/drawing/2014/main" id="{FB39056A-A2DF-2838-4442-80D1247201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442" y="3291070"/>
            <a:ext cx="2923708" cy="3890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0156B944-A327-4870-A916-949BC7D1E965" descr="IMG_4289.jpg">
            <a:extLst>
              <a:ext uri="{FF2B5EF4-FFF2-40B4-BE49-F238E27FC236}">
                <a16:creationId xmlns:a16="http://schemas.microsoft.com/office/drawing/2014/main" id="{71F1F681-52A9-C463-493A-8A3621C0B1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4851" y="3291069"/>
            <a:ext cx="2923708" cy="3890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B0DC28F-15F9-F925-E1E0-19CB75CF8B9E}"/>
              </a:ext>
            </a:extLst>
          </p:cNvPr>
          <p:cNvSpPr txBox="1"/>
          <p:nvPr/>
        </p:nvSpPr>
        <p:spPr>
          <a:xfrm>
            <a:off x="1259170" y="7181850"/>
            <a:ext cx="1244251" cy="338554"/>
          </a:xfrm>
          <a:prstGeom prst="rect">
            <a:avLst/>
          </a:prstGeom>
          <a:noFill/>
        </p:spPr>
        <p:txBody>
          <a:bodyPr wrap="none" rtlCol="0">
            <a:spAutoFit/>
          </a:bodyPr>
          <a:lstStyle/>
          <a:p>
            <a:r>
              <a:rPr lang="en-US" dirty="0"/>
              <a:t>FIGURE #1</a:t>
            </a:r>
          </a:p>
        </p:txBody>
      </p:sp>
      <p:sp>
        <p:nvSpPr>
          <p:cNvPr id="8" name="TextBox 7">
            <a:extLst>
              <a:ext uri="{FF2B5EF4-FFF2-40B4-BE49-F238E27FC236}">
                <a16:creationId xmlns:a16="http://schemas.microsoft.com/office/drawing/2014/main" id="{BF274D69-3E6F-2B0C-183D-0DB66E70A103}"/>
              </a:ext>
            </a:extLst>
          </p:cNvPr>
          <p:cNvSpPr txBox="1"/>
          <p:nvPr/>
        </p:nvSpPr>
        <p:spPr>
          <a:xfrm>
            <a:off x="4354579" y="7164973"/>
            <a:ext cx="1244251" cy="338554"/>
          </a:xfrm>
          <a:prstGeom prst="rect">
            <a:avLst/>
          </a:prstGeom>
          <a:noFill/>
        </p:spPr>
        <p:txBody>
          <a:bodyPr wrap="none" rtlCol="0">
            <a:spAutoFit/>
          </a:bodyPr>
          <a:lstStyle/>
          <a:p>
            <a:r>
              <a:rPr lang="en-US" dirty="0"/>
              <a:t>FIGURE #2</a:t>
            </a:r>
          </a:p>
        </p:txBody>
      </p:sp>
    </p:spTree>
    <p:extLst>
      <p:ext uri="{BB962C8B-B14F-4D97-AF65-F5344CB8AC3E}">
        <p14:creationId xmlns:p14="http://schemas.microsoft.com/office/powerpoint/2010/main" val="3778879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6C319B-5A7E-6888-B2CD-A285BCC07BA6}"/>
              </a:ext>
            </a:extLst>
          </p:cNvPr>
          <p:cNvSpPr>
            <a:spLocks noGrp="1"/>
          </p:cNvSpPr>
          <p:nvPr>
            <p:ph type="sldNum" sz="quarter" idx="12"/>
          </p:nvPr>
        </p:nvSpPr>
        <p:spPr/>
        <p:txBody>
          <a:bodyPr/>
          <a:lstStyle/>
          <a:p>
            <a:fld id="{C554EB52-A39F-1E42-ACC2-3A5CA4B651D3}" type="slidenum">
              <a:rPr lang="en-US" smtClean="0"/>
              <a:pPr/>
              <a:t>3</a:t>
            </a:fld>
            <a:endParaRPr lang="en-US" dirty="0"/>
          </a:p>
        </p:txBody>
      </p:sp>
      <p:pic>
        <p:nvPicPr>
          <p:cNvPr id="3" name="Picture 2">
            <a:extLst>
              <a:ext uri="{FF2B5EF4-FFF2-40B4-BE49-F238E27FC236}">
                <a16:creationId xmlns:a16="http://schemas.microsoft.com/office/drawing/2014/main" id="{9A473DE2-4D97-5131-0EA8-5D3B4C6232F0}"/>
              </a:ext>
            </a:extLst>
          </p:cNvPr>
          <p:cNvPicPr>
            <a:picLocks noChangeAspect="1"/>
          </p:cNvPicPr>
          <p:nvPr/>
        </p:nvPicPr>
        <p:blipFill>
          <a:blip r:embed="rId2"/>
          <a:stretch>
            <a:fillRect/>
          </a:stretch>
        </p:blipFill>
        <p:spPr>
          <a:xfrm>
            <a:off x="326242" y="278147"/>
            <a:ext cx="6205516" cy="2968752"/>
          </a:xfrm>
          <a:prstGeom prst="rect">
            <a:avLst/>
          </a:prstGeom>
        </p:spPr>
      </p:pic>
    </p:spTree>
    <p:extLst>
      <p:ext uri="{BB962C8B-B14F-4D97-AF65-F5344CB8AC3E}">
        <p14:creationId xmlns:p14="http://schemas.microsoft.com/office/powerpoint/2010/main" val="4166015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554EB52-A39F-1E42-ACC2-3A5CA4B651D3}" type="slidenum">
              <a:rPr lang="en-US" smtClean="0"/>
              <a:pPr/>
              <a:t>4</a:t>
            </a:fld>
            <a:endParaRPr lang="en-US" dirty="0"/>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pic>
        <p:nvPicPr>
          <p:cNvPr id="10" name="Picture 9">
            <a:extLst>
              <a:ext uri="{FF2B5EF4-FFF2-40B4-BE49-F238E27FC236}">
                <a16:creationId xmlns:a16="http://schemas.microsoft.com/office/drawing/2014/main" id="{636C533C-D4CB-C767-EC6B-902C3CFD4835}"/>
              </a:ext>
            </a:extLst>
          </p:cNvPr>
          <p:cNvPicPr>
            <a:picLocks noChangeAspect="1"/>
          </p:cNvPicPr>
          <p:nvPr/>
        </p:nvPicPr>
        <p:blipFill>
          <a:blip r:embed="rId4"/>
          <a:stretch>
            <a:fillRect/>
          </a:stretch>
        </p:blipFill>
        <p:spPr>
          <a:xfrm>
            <a:off x="356790" y="278147"/>
            <a:ext cx="6084335" cy="7212193"/>
          </a:xfrm>
          <a:prstGeom prst="rect">
            <a:avLst/>
          </a:prstGeom>
        </p:spPr>
      </p:pic>
      <p:sp>
        <p:nvSpPr>
          <p:cNvPr id="11" name="TextBox 10">
            <a:extLst>
              <a:ext uri="{FF2B5EF4-FFF2-40B4-BE49-F238E27FC236}">
                <a16:creationId xmlns:a16="http://schemas.microsoft.com/office/drawing/2014/main" id="{C90D6FFF-F73C-B56F-3D4B-E0D71BB16DA3}"/>
              </a:ext>
            </a:extLst>
          </p:cNvPr>
          <p:cNvSpPr txBox="1"/>
          <p:nvPr/>
        </p:nvSpPr>
        <p:spPr>
          <a:xfrm>
            <a:off x="1803682" y="984921"/>
            <a:ext cx="3191297" cy="5909310"/>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5">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8"/>
            </a:endParaRPr>
          </a:p>
          <a:p>
            <a:pPr algn="ctr"/>
            <a:r>
              <a:rPr lang="fi-FI" sz="1400" dirty="0">
                <a:solidFill>
                  <a:srgbClr val="0B3588"/>
                </a:solidFill>
              </a:rPr>
              <a:t>Phil Tucker</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0"/>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1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13">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12" name="Content Placeholder 3">
            <a:extLst>
              <a:ext uri="{FF2B5EF4-FFF2-40B4-BE49-F238E27FC236}">
                <a16:creationId xmlns:a16="http://schemas.microsoft.com/office/drawing/2014/main" id="{EE01DABF-1E36-78D2-6640-39EB2187AD06}"/>
              </a:ext>
            </a:extLst>
          </p:cNvPr>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D63697F4-4220-410E-9705-5B7AECF7EC72}"/>
</file>

<file path=customXml/itemProps2.xml><?xml version="1.0" encoding="utf-8"?>
<ds:datastoreItem xmlns:ds="http://schemas.openxmlformats.org/officeDocument/2006/customXml" ds:itemID="{CA3D0967-33FD-433B-8804-ABD777CB0C06}"/>
</file>

<file path=customXml/itemProps3.xml><?xml version="1.0" encoding="utf-8"?>
<ds:datastoreItem xmlns:ds="http://schemas.openxmlformats.org/officeDocument/2006/customXml" ds:itemID="{E52DD332-927E-4D8E-9D04-765346AEEBFD}"/>
</file>

<file path=docProps/app.xml><?xml version="1.0" encoding="utf-8"?>
<Properties xmlns="http://schemas.openxmlformats.org/officeDocument/2006/extended-properties" xmlns:vt="http://schemas.openxmlformats.org/officeDocument/2006/docPropsVTypes">
  <TotalTime>6254</TotalTime>
  <Words>428</Words>
  <Application>Microsoft Office PowerPoint</Application>
  <PresentationFormat>Letter Paper (8.5x11 in)</PresentationFormat>
  <Paragraphs>56</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 Service Update #23-0531</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80</cp:revision>
  <dcterms:created xsi:type="dcterms:W3CDTF">2015-10-07T13:47:43Z</dcterms:created>
  <dcterms:modified xsi:type="dcterms:W3CDTF">2023-05-31T13:37:41Z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