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
  </p:notesMasterIdLst>
  <p:handoutMasterIdLst>
    <p:handoutMasterId r:id="rId7"/>
  </p:handoutMasterIdLst>
  <p:sldIdLst>
    <p:sldId id="256" r:id="rId2"/>
    <p:sldId id="273" r:id="rId3"/>
    <p:sldId id="268" r:id="rId4"/>
    <p:sldId id="267" r:id="rId5"/>
  </p:sldIdLst>
  <p:sldSz cx="6858000" cy="9144000" type="letter"/>
  <p:notesSz cx="6858000" cy="9144000"/>
  <p:defaultTextStyle>
    <a:defPPr>
      <a:defRPr lang="en-US"/>
    </a:defPPr>
    <a:lvl1pPr marL="0" algn="l" defTabSz="410291" rtl="0" eaLnBrk="1" latinLnBrk="0" hangingPunct="1">
      <a:defRPr sz="1600" kern="1200">
        <a:solidFill>
          <a:schemeClr val="tx1"/>
        </a:solidFill>
        <a:latin typeface="+mn-lt"/>
        <a:ea typeface="+mn-ea"/>
        <a:cs typeface="+mn-cs"/>
      </a:defRPr>
    </a:lvl1pPr>
    <a:lvl2pPr marL="410291" algn="l" defTabSz="410291" rtl="0" eaLnBrk="1" latinLnBrk="0" hangingPunct="1">
      <a:defRPr sz="1600" kern="1200">
        <a:solidFill>
          <a:schemeClr val="tx1"/>
        </a:solidFill>
        <a:latin typeface="+mn-lt"/>
        <a:ea typeface="+mn-ea"/>
        <a:cs typeface="+mn-cs"/>
      </a:defRPr>
    </a:lvl2pPr>
    <a:lvl3pPr marL="820583" algn="l" defTabSz="410291" rtl="0" eaLnBrk="1" latinLnBrk="0" hangingPunct="1">
      <a:defRPr sz="1600" kern="1200">
        <a:solidFill>
          <a:schemeClr val="tx1"/>
        </a:solidFill>
        <a:latin typeface="+mn-lt"/>
        <a:ea typeface="+mn-ea"/>
        <a:cs typeface="+mn-cs"/>
      </a:defRPr>
    </a:lvl3pPr>
    <a:lvl4pPr marL="1230874" algn="l" defTabSz="410291" rtl="0" eaLnBrk="1" latinLnBrk="0" hangingPunct="1">
      <a:defRPr sz="1600" kern="1200">
        <a:solidFill>
          <a:schemeClr val="tx1"/>
        </a:solidFill>
        <a:latin typeface="+mn-lt"/>
        <a:ea typeface="+mn-ea"/>
        <a:cs typeface="+mn-cs"/>
      </a:defRPr>
    </a:lvl4pPr>
    <a:lvl5pPr marL="1641165" algn="l" defTabSz="410291" rtl="0" eaLnBrk="1" latinLnBrk="0" hangingPunct="1">
      <a:defRPr sz="1600" kern="1200">
        <a:solidFill>
          <a:schemeClr val="tx1"/>
        </a:solidFill>
        <a:latin typeface="+mn-lt"/>
        <a:ea typeface="+mn-ea"/>
        <a:cs typeface="+mn-cs"/>
      </a:defRPr>
    </a:lvl5pPr>
    <a:lvl6pPr marL="2051456" algn="l" defTabSz="410291" rtl="0" eaLnBrk="1" latinLnBrk="0" hangingPunct="1">
      <a:defRPr sz="1600" kern="1200">
        <a:solidFill>
          <a:schemeClr val="tx1"/>
        </a:solidFill>
        <a:latin typeface="+mn-lt"/>
        <a:ea typeface="+mn-ea"/>
        <a:cs typeface="+mn-cs"/>
      </a:defRPr>
    </a:lvl6pPr>
    <a:lvl7pPr marL="2461748" algn="l" defTabSz="410291" rtl="0" eaLnBrk="1" latinLnBrk="0" hangingPunct="1">
      <a:defRPr sz="1600" kern="1200">
        <a:solidFill>
          <a:schemeClr val="tx1"/>
        </a:solidFill>
        <a:latin typeface="+mn-lt"/>
        <a:ea typeface="+mn-ea"/>
        <a:cs typeface="+mn-cs"/>
      </a:defRPr>
    </a:lvl7pPr>
    <a:lvl8pPr marL="2872039" algn="l" defTabSz="410291" rtl="0" eaLnBrk="1" latinLnBrk="0" hangingPunct="1">
      <a:defRPr sz="1600" kern="1200">
        <a:solidFill>
          <a:schemeClr val="tx1"/>
        </a:solidFill>
        <a:latin typeface="+mn-lt"/>
        <a:ea typeface="+mn-ea"/>
        <a:cs typeface="+mn-cs"/>
      </a:defRPr>
    </a:lvl8pPr>
    <a:lvl9pPr marL="3282330" algn="l" defTabSz="410291" rtl="0" eaLnBrk="1" latinLnBrk="0" hangingPunct="1">
      <a:defRPr sz="1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0B358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FCB6F4F-4BCA-4B8E-8014-5E458775DB4D}" v="1" dt="2023-05-23T15:18:56.5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43"/>
  </p:normalViewPr>
  <p:slideViewPr>
    <p:cSldViewPr snapToGrid="0" snapToObjects="1">
      <p:cViewPr varScale="1">
        <p:scale>
          <a:sx n="79" d="100"/>
          <a:sy n="79" d="100"/>
        </p:scale>
        <p:origin x="3024" y="8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handoutMaster" Target="handoutMasters/handoutMaster1.xml"/><Relationship Id="rId12"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customXml" Target="../customXml/item2.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 Id="rId14" Type="http://schemas.openxmlformats.org/officeDocument/2006/relationships/customXml" Target="../customXml/item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n Johnston" userId="83f87ad2-7f60-4aca-8bea-4ecd60af5197" providerId="ADAL" clId="{CFCB6F4F-4BCA-4B8E-8014-5E458775DB4D}"/>
    <pc:docChg chg="modSld">
      <pc:chgData name="John Johnston" userId="83f87ad2-7f60-4aca-8bea-4ecd60af5197" providerId="ADAL" clId="{CFCB6F4F-4BCA-4B8E-8014-5E458775DB4D}" dt="2023-05-23T15:21:17.380" v="98" actId="14100"/>
      <pc:docMkLst>
        <pc:docMk/>
      </pc:docMkLst>
      <pc:sldChg chg="addSp modSp mod">
        <pc:chgData name="John Johnston" userId="83f87ad2-7f60-4aca-8bea-4ecd60af5197" providerId="ADAL" clId="{CFCB6F4F-4BCA-4B8E-8014-5E458775DB4D}" dt="2023-05-23T15:21:17.380" v="98" actId="14100"/>
        <pc:sldMkLst>
          <pc:docMk/>
          <pc:sldMk cId="901974998" sldId="268"/>
        </pc:sldMkLst>
        <pc:spChg chg="add mod">
          <ac:chgData name="John Johnston" userId="83f87ad2-7f60-4aca-8bea-4ecd60af5197" providerId="ADAL" clId="{CFCB6F4F-4BCA-4B8E-8014-5E458775DB4D}" dt="2023-05-23T15:21:17.380" v="98" actId="14100"/>
          <ac:spMkLst>
            <pc:docMk/>
            <pc:sldMk cId="901974998" sldId="268"/>
            <ac:spMk id="2" creationId="{DA3BF419-F550-8806-8F48-241C9C70CD97}"/>
          </ac:spMkLst>
        </pc:spChg>
      </pc:sldChg>
    </pc:docChg>
  </pc:docChgLst>
  <pc:docChgLst>
    <pc:chgData name="John Johnston" userId="83f87ad2-7f60-4aca-8bea-4ecd60af5197" providerId="ADAL" clId="{9D435634-2684-41D2-8568-07DE12B58E26}"/>
    <pc:docChg chg="undo custSel addSld delSld modSld sldOrd">
      <pc:chgData name="John Johnston" userId="83f87ad2-7f60-4aca-8bea-4ecd60af5197" providerId="ADAL" clId="{9D435634-2684-41D2-8568-07DE12B58E26}" dt="2023-05-18T17:52:40.685" v="4469" actId="2696"/>
      <pc:docMkLst>
        <pc:docMk/>
      </pc:docMkLst>
      <pc:sldChg chg="addSp delSp modSp mod">
        <pc:chgData name="John Johnston" userId="83f87ad2-7f60-4aca-8bea-4ecd60af5197" providerId="ADAL" clId="{9D435634-2684-41D2-8568-07DE12B58E26}" dt="2023-05-18T15:42:58.490" v="2685" actId="20577"/>
        <pc:sldMkLst>
          <pc:docMk/>
          <pc:sldMk cId="348455383" sldId="256"/>
        </pc:sldMkLst>
        <pc:spChg chg="mod">
          <ac:chgData name="John Johnston" userId="83f87ad2-7f60-4aca-8bea-4ecd60af5197" providerId="ADAL" clId="{9D435634-2684-41D2-8568-07DE12B58E26}" dt="2023-05-17T19:54:39.237" v="122" actId="20577"/>
          <ac:spMkLst>
            <pc:docMk/>
            <pc:sldMk cId="348455383" sldId="256"/>
            <ac:spMk id="5" creationId="{00000000-0000-0000-0000-000000000000}"/>
          </ac:spMkLst>
        </pc:spChg>
        <pc:spChg chg="mod">
          <ac:chgData name="John Johnston" userId="83f87ad2-7f60-4aca-8bea-4ecd60af5197" providerId="ADAL" clId="{9D435634-2684-41D2-8568-07DE12B58E26}" dt="2023-05-18T15:42:58.490" v="2685" actId="20577"/>
          <ac:spMkLst>
            <pc:docMk/>
            <pc:sldMk cId="348455383" sldId="256"/>
            <ac:spMk id="7" creationId="{00000000-0000-0000-0000-000000000000}"/>
          </ac:spMkLst>
        </pc:spChg>
        <pc:spChg chg="mod">
          <ac:chgData name="John Johnston" userId="83f87ad2-7f60-4aca-8bea-4ecd60af5197" providerId="ADAL" clId="{9D435634-2684-41D2-8568-07DE12B58E26}" dt="2023-05-18T11:32:09.516" v="2477" actId="1076"/>
          <ac:spMkLst>
            <pc:docMk/>
            <pc:sldMk cId="348455383" sldId="256"/>
            <ac:spMk id="8" creationId="{00000000-0000-0000-0000-000000000000}"/>
          </ac:spMkLst>
        </pc:spChg>
        <pc:spChg chg="mod">
          <ac:chgData name="John Johnston" userId="83f87ad2-7f60-4aca-8bea-4ecd60af5197" providerId="ADAL" clId="{9D435634-2684-41D2-8568-07DE12B58E26}" dt="2023-05-17T19:54:18.236" v="112" actId="27636"/>
          <ac:spMkLst>
            <pc:docMk/>
            <pc:sldMk cId="348455383" sldId="256"/>
            <ac:spMk id="9" creationId="{00000000-0000-0000-0000-000000000000}"/>
          </ac:spMkLst>
        </pc:spChg>
        <pc:picChg chg="add mod">
          <ac:chgData name="John Johnston" userId="83f87ad2-7f60-4aca-8bea-4ecd60af5197" providerId="ADAL" clId="{9D435634-2684-41D2-8568-07DE12B58E26}" dt="2023-05-17T20:55:37.393" v="1596" actId="1076"/>
          <ac:picMkLst>
            <pc:docMk/>
            <pc:sldMk cId="348455383" sldId="256"/>
            <ac:picMk id="1026" creationId="{E65FE533-3BE8-16CA-3BDE-B4D8AC322652}"/>
          </ac:picMkLst>
        </pc:picChg>
        <pc:picChg chg="del mod">
          <ac:chgData name="John Johnston" userId="83f87ad2-7f60-4aca-8bea-4ecd60af5197" providerId="ADAL" clId="{9D435634-2684-41D2-8568-07DE12B58E26}" dt="2023-05-17T19:57:19.093" v="124" actId="21"/>
          <ac:picMkLst>
            <pc:docMk/>
            <pc:sldMk cId="348455383" sldId="256"/>
            <ac:picMk id="1028" creationId="{79512E0B-E3DE-36CA-08A3-B949DE7F9F0B}"/>
          </ac:picMkLst>
        </pc:picChg>
      </pc:sldChg>
      <pc:sldChg chg="modSp del mod">
        <pc:chgData name="John Johnston" userId="83f87ad2-7f60-4aca-8bea-4ecd60af5197" providerId="ADAL" clId="{9D435634-2684-41D2-8568-07DE12B58E26}" dt="2023-05-18T17:52:40.685" v="4469" actId="2696"/>
        <pc:sldMkLst>
          <pc:docMk/>
          <pc:sldMk cId="1153007748" sldId="265"/>
        </pc:sldMkLst>
        <pc:spChg chg="mod">
          <ac:chgData name="John Johnston" userId="83f87ad2-7f60-4aca-8bea-4ecd60af5197" providerId="ADAL" clId="{9D435634-2684-41D2-8568-07DE12B58E26}" dt="2023-04-22T15:49:52.125" v="11" actId="20577"/>
          <ac:spMkLst>
            <pc:docMk/>
            <pc:sldMk cId="1153007748" sldId="265"/>
            <ac:spMk id="6" creationId="{D132DBC1-BA2F-446D-BC58-9830FB98B2AB}"/>
          </ac:spMkLst>
        </pc:spChg>
      </pc:sldChg>
      <pc:sldChg chg="addSp delSp modSp new mod ord">
        <pc:chgData name="John Johnston" userId="83f87ad2-7f60-4aca-8bea-4ecd60af5197" providerId="ADAL" clId="{9D435634-2684-41D2-8568-07DE12B58E26}" dt="2023-05-18T17:44:52.722" v="4172" actId="1076"/>
        <pc:sldMkLst>
          <pc:docMk/>
          <pc:sldMk cId="901974998" sldId="268"/>
        </pc:sldMkLst>
        <pc:spChg chg="del">
          <ac:chgData name="John Johnston" userId="83f87ad2-7f60-4aca-8bea-4ecd60af5197" providerId="ADAL" clId="{9D435634-2684-41D2-8568-07DE12B58E26}" dt="2023-05-17T20:28:18.074" v="562" actId="21"/>
          <ac:spMkLst>
            <pc:docMk/>
            <pc:sldMk cId="901974998" sldId="268"/>
            <ac:spMk id="2" creationId="{0B2DB8D2-66F9-A2BF-9C08-450745C0DEF3}"/>
          </ac:spMkLst>
        </pc:spChg>
        <pc:spChg chg="del">
          <ac:chgData name="John Johnston" userId="83f87ad2-7f60-4aca-8bea-4ecd60af5197" providerId="ADAL" clId="{9D435634-2684-41D2-8568-07DE12B58E26}" dt="2023-05-17T20:28:20.582" v="563" actId="21"/>
          <ac:spMkLst>
            <pc:docMk/>
            <pc:sldMk cId="901974998" sldId="268"/>
            <ac:spMk id="3" creationId="{E22E2B6D-16C8-87C5-EBF7-754F05C66CE5}"/>
          </ac:spMkLst>
        </pc:spChg>
        <pc:spChg chg="del">
          <ac:chgData name="John Johnston" userId="83f87ad2-7f60-4aca-8bea-4ecd60af5197" providerId="ADAL" clId="{9D435634-2684-41D2-8568-07DE12B58E26}" dt="2023-05-17T20:28:14.419" v="561" actId="21"/>
          <ac:spMkLst>
            <pc:docMk/>
            <pc:sldMk cId="901974998" sldId="268"/>
            <ac:spMk id="5" creationId="{6BABBE96-50BC-9E15-2CF2-C4753EF8DEC2}"/>
          </ac:spMkLst>
        </pc:spChg>
        <pc:spChg chg="mod">
          <ac:chgData name="John Johnston" userId="83f87ad2-7f60-4aca-8bea-4ecd60af5197" providerId="ADAL" clId="{9D435634-2684-41D2-8568-07DE12B58E26}" dt="2023-05-18T17:44:49.158" v="4171" actId="1076"/>
          <ac:spMkLst>
            <pc:docMk/>
            <pc:sldMk cId="901974998" sldId="268"/>
            <ac:spMk id="6" creationId="{D078707A-303A-9D8F-04CC-3A935C01005C}"/>
          </ac:spMkLst>
        </pc:spChg>
        <pc:spChg chg="add mod">
          <ac:chgData name="John Johnston" userId="83f87ad2-7f60-4aca-8bea-4ecd60af5197" providerId="ADAL" clId="{9D435634-2684-41D2-8568-07DE12B58E26}" dt="2023-05-18T17:44:52.722" v="4172" actId="1076"/>
          <ac:spMkLst>
            <pc:docMk/>
            <pc:sldMk cId="901974998" sldId="268"/>
            <ac:spMk id="11" creationId="{1D13B58E-C83E-FF71-C346-AC4B956441B5}"/>
          </ac:spMkLst>
        </pc:spChg>
        <pc:spChg chg="add del mod">
          <ac:chgData name="John Johnston" userId="83f87ad2-7f60-4aca-8bea-4ecd60af5197" providerId="ADAL" clId="{9D435634-2684-41D2-8568-07DE12B58E26}" dt="2023-05-18T16:45:21.494" v="3412" actId="21"/>
          <ac:spMkLst>
            <pc:docMk/>
            <pc:sldMk cId="901974998" sldId="268"/>
            <ac:spMk id="14" creationId="{E1CDAAC1-1A7E-03E5-B8F5-5707CC49A4A2}"/>
          </ac:spMkLst>
        </pc:spChg>
        <pc:picChg chg="add mod">
          <ac:chgData name="John Johnston" userId="83f87ad2-7f60-4aca-8bea-4ecd60af5197" providerId="ADAL" clId="{9D435634-2684-41D2-8568-07DE12B58E26}" dt="2023-05-18T17:44:44.421" v="4170" actId="1076"/>
          <ac:picMkLst>
            <pc:docMk/>
            <pc:sldMk cId="901974998" sldId="268"/>
            <ac:picMk id="3" creationId="{C2251D76-3E3C-FB0D-9ACE-1DAE3EEAF2E9}"/>
          </ac:picMkLst>
        </pc:picChg>
        <pc:picChg chg="add del">
          <ac:chgData name="John Johnston" userId="83f87ad2-7f60-4aca-8bea-4ecd60af5197" providerId="ADAL" clId="{9D435634-2684-41D2-8568-07DE12B58E26}" dt="2023-05-17T20:28:40.573" v="565" actId="22"/>
          <ac:picMkLst>
            <pc:docMk/>
            <pc:sldMk cId="901974998" sldId="268"/>
            <ac:picMk id="8" creationId="{94C0BB3C-4030-7696-5081-A42021D1025B}"/>
          </ac:picMkLst>
        </pc:picChg>
        <pc:picChg chg="add del mod">
          <ac:chgData name="John Johnston" userId="83f87ad2-7f60-4aca-8bea-4ecd60af5197" providerId="ADAL" clId="{9D435634-2684-41D2-8568-07DE12B58E26}" dt="2023-05-18T15:30:49.953" v="2635" actId="21"/>
          <ac:picMkLst>
            <pc:docMk/>
            <pc:sldMk cId="901974998" sldId="268"/>
            <ac:picMk id="10" creationId="{048881E2-DC05-FE71-F90C-4CC9957BE7D5}"/>
          </ac:picMkLst>
        </pc:picChg>
        <pc:picChg chg="add del mod">
          <ac:chgData name="John Johnston" userId="83f87ad2-7f60-4aca-8bea-4ecd60af5197" providerId="ADAL" clId="{9D435634-2684-41D2-8568-07DE12B58E26}" dt="2023-05-18T15:30:52.360" v="2636" actId="21"/>
          <ac:picMkLst>
            <pc:docMk/>
            <pc:sldMk cId="901974998" sldId="268"/>
            <ac:picMk id="13" creationId="{497A3973-0BC2-87CE-592C-4BD390D88627}"/>
          </ac:picMkLst>
        </pc:picChg>
      </pc:sldChg>
      <pc:sldChg chg="addSp delSp modSp add del mod">
        <pc:chgData name="John Johnston" userId="83f87ad2-7f60-4aca-8bea-4ecd60af5197" providerId="ADAL" clId="{9D435634-2684-41D2-8568-07DE12B58E26}" dt="2023-05-18T17:45:03.946" v="4173" actId="2696"/>
        <pc:sldMkLst>
          <pc:docMk/>
          <pc:sldMk cId="2706366955" sldId="269"/>
        </pc:sldMkLst>
        <pc:spChg chg="mod">
          <ac:chgData name="John Johnston" userId="83f87ad2-7f60-4aca-8bea-4ecd60af5197" providerId="ADAL" clId="{9D435634-2684-41D2-8568-07DE12B58E26}" dt="2023-05-17T21:28:25.436" v="1920" actId="1076"/>
          <ac:spMkLst>
            <pc:docMk/>
            <pc:sldMk cId="2706366955" sldId="269"/>
            <ac:spMk id="6" creationId="{D078707A-303A-9D8F-04CC-3A935C01005C}"/>
          </ac:spMkLst>
        </pc:spChg>
        <pc:spChg chg="mod">
          <ac:chgData name="John Johnston" userId="83f87ad2-7f60-4aca-8bea-4ecd60af5197" providerId="ADAL" clId="{9D435634-2684-41D2-8568-07DE12B58E26}" dt="2023-05-17T21:28:44.125" v="1925" actId="20577"/>
          <ac:spMkLst>
            <pc:docMk/>
            <pc:sldMk cId="2706366955" sldId="269"/>
            <ac:spMk id="11" creationId="{1D13B58E-C83E-FF71-C346-AC4B956441B5}"/>
          </ac:spMkLst>
        </pc:spChg>
        <pc:picChg chg="add mod">
          <ac:chgData name="John Johnston" userId="83f87ad2-7f60-4aca-8bea-4ecd60af5197" providerId="ADAL" clId="{9D435634-2684-41D2-8568-07DE12B58E26}" dt="2023-05-17T21:28:34.172" v="1922" actId="14100"/>
          <ac:picMkLst>
            <pc:docMk/>
            <pc:sldMk cId="2706366955" sldId="269"/>
            <ac:picMk id="3" creationId="{ADB7CAAE-71A6-A8E2-9D73-57942FC117CF}"/>
          </ac:picMkLst>
        </pc:picChg>
        <pc:picChg chg="del">
          <ac:chgData name="John Johnston" userId="83f87ad2-7f60-4aca-8bea-4ecd60af5197" providerId="ADAL" clId="{9D435634-2684-41D2-8568-07DE12B58E26}" dt="2023-05-17T21:27:40.037" v="1917" actId="21"/>
          <ac:picMkLst>
            <pc:docMk/>
            <pc:sldMk cId="2706366955" sldId="269"/>
            <ac:picMk id="10" creationId="{048881E2-DC05-FE71-F90C-4CC9957BE7D5}"/>
          </ac:picMkLst>
        </pc:picChg>
        <pc:picChg chg="del">
          <ac:chgData name="John Johnston" userId="83f87ad2-7f60-4aca-8bea-4ecd60af5197" providerId="ADAL" clId="{9D435634-2684-41D2-8568-07DE12B58E26}" dt="2023-05-17T21:28:59.094" v="1926" actId="21"/>
          <ac:picMkLst>
            <pc:docMk/>
            <pc:sldMk cId="2706366955" sldId="269"/>
            <ac:picMk id="13" creationId="{497A3973-0BC2-87CE-592C-4BD390D88627}"/>
          </ac:picMkLst>
        </pc:picChg>
      </pc:sldChg>
      <pc:sldChg chg="addSp delSp modSp new mod">
        <pc:chgData name="John Johnston" userId="83f87ad2-7f60-4aca-8bea-4ecd60af5197" providerId="ADAL" clId="{9D435634-2684-41D2-8568-07DE12B58E26}" dt="2023-05-18T17:48:14.419" v="4284" actId="14100"/>
        <pc:sldMkLst>
          <pc:docMk/>
          <pc:sldMk cId="1727347586" sldId="270"/>
        </pc:sldMkLst>
        <pc:spChg chg="del">
          <ac:chgData name="John Johnston" userId="83f87ad2-7f60-4aca-8bea-4ecd60af5197" providerId="ADAL" clId="{9D435634-2684-41D2-8568-07DE12B58E26}" dt="2023-05-18T16:43:26.236" v="3406" actId="21"/>
          <ac:spMkLst>
            <pc:docMk/>
            <pc:sldMk cId="1727347586" sldId="270"/>
            <ac:spMk id="2" creationId="{812B03DD-A947-A38E-3C5E-8244E097EA4A}"/>
          </ac:spMkLst>
        </pc:spChg>
        <pc:spChg chg="del">
          <ac:chgData name="John Johnston" userId="83f87ad2-7f60-4aca-8bea-4ecd60af5197" providerId="ADAL" clId="{9D435634-2684-41D2-8568-07DE12B58E26}" dt="2023-05-18T16:43:28.597" v="3407" actId="21"/>
          <ac:spMkLst>
            <pc:docMk/>
            <pc:sldMk cId="1727347586" sldId="270"/>
            <ac:spMk id="3" creationId="{2B919435-DCBA-4B4D-9173-28A7711683F9}"/>
          </ac:spMkLst>
        </pc:spChg>
        <pc:spChg chg="del">
          <ac:chgData name="John Johnston" userId="83f87ad2-7f60-4aca-8bea-4ecd60af5197" providerId="ADAL" clId="{9D435634-2684-41D2-8568-07DE12B58E26}" dt="2023-05-18T16:43:31.531" v="3408" actId="21"/>
          <ac:spMkLst>
            <pc:docMk/>
            <pc:sldMk cId="1727347586" sldId="270"/>
            <ac:spMk id="5" creationId="{B9BB15D0-A3B5-52EE-3A0A-578C827D0EA0}"/>
          </ac:spMkLst>
        </pc:spChg>
        <pc:spChg chg="del">
          <ac:chgData name="John Johnston" userId="83f87ad2-7f60-4aca-8bea-4ecd60af5197" providerId="ADAL" clId="{9D435634-2684-41D2-8568-07DE12B58E26}" dt="2023-05-18T17:24:24.578" v="4100" actId="21"/>
          <ac:spMkLst>
            <pc:docMk/>
            <pc:sldMk cId="1727347586" sldId="270"/>
            <ac:spMk id="6" creationId="{FAAB4454-20E1-AB1C-59F0-963299C0321C}"/>
          </ac:spMkLst>
        </pc:spChg>
        <pc:spChg chg="add mod">
          <ac:chgData name="John Johnston" userId="83f87ad2-7f60-4aca-8bea-4ecd60af5197" providerId="ADAL" clId="{9D435634-2684-41D2-8568-07DE12B58E26}" dt="2023-05-18T17:31:47.578" v="4123" actId="1076"/>
          <ac:spMkLst>
            <pc:docMk/>
            <pc:sldMk cId="1727347586" sldId="270"/>
            <ac:spMk id="7" creationId="{97AC92EB-D662-BEE8-2EFA-DCADA57F6B15}"/>
          </ac:spMkLst>
        </pc:spChg>
        <pc:spChg chg="add mod">
          <ac:chgData name="John Johnston" userId="83f87ad2-7f60-4aca-8bea-4ecd60af5197" providerId="ADAL" clId="{9D435634-2684-41D2-8568-07DE12B58E26}" dt="2023-05-18T17:31:56.844" v="4124" actId="1076"/>
          <ac:spMkLst>
            <pc:docMk/>
            <pc:sldMk cId="1727347586" sldId="270"/>
            <ac:spMk id="8" creationId="{8839A362-F9AF-34EB-43F8-DF6F9C727CD9}"/>
          </ac:spMkLst>
        </pc:spChg>
        <pc:spChg chg="add mod">
          <ac:chgData name="John Johnston" userId="83f87ad2-7f60-4aca-8bea-4ecd60af5197" providerId="ADAL" clId="{9D435634-2684-41D2-8568-07DE12B58E26}" dt="2023-05-18T17:48:14.419" v="4284" actId="14100"/>
          <ac:spMkLst>
            <pc:docMk/>
            <pc:sldMk cId="1727347586" sldId="270"/>
            <ac:spMk id="9" creationId="{C7DE697A-49FC-4FE3-A57F-6F76A05955C8}"/>
          </ac:spMkLst>
        </pc:spChg>
        <pc:picChg chg="add mod">
          <ac:chgData name="John Johnston" userId="83f87ad2-7f60-4aca-8bea-4ecd60af5197" providerId="ADAL" clId="{9D435634-2684-41D2-8568-07DE12B58E26}" dt="2023-05-18T17:37:43.472" v="4150" actId="1076"/>
          <ac:picMkLst>
            <pc:docMk/>
            <pc:sldMk cId="1727347586" sldId="270"/>
            <ac:picMk id="1026" creationId="{D2A29D0C-D2D4-A005-4305-9ADEE04A49D1}"/>
          </ac:picMkLst>
        </pc:picChg>
        <pc:picChg chg="add mod">
          <ac:chgData name="John Johnston" userId="83f87ad2-7f60-4aca-8bea-4ecd60af5197" providerId="ADAL" clId="{9D435634-2684-41D2-8568-07DE12B58E26}" dt="2023-05-18T17:31:25.436" v="4118" actId="14100"/>
          <ac:picMkLst>
            <pc:docMk/>
            <pc:sldMk cId="1727347586" sldId="270"/>
            <ac:picMk id="1027" creationId="{813F931F-C14F-44E4-3EAE-024B78504411}"/>
          </ac:picMkLst>
        </pc:picChg>
        <pc:picChg chg="add del mod">
          <ac:chgData name="John Johnston" userId="83f87ad2-7f60-4aca-8bea-4ecd60af5197" providerId="ADAL" clId="{9D435634-2684-41D2-8568-07DE12B58E26}" dt="2023-05-18T17:31:08.929" v="4114" actId="21"/>
          <ac:picMkLst>
            <pc:docMk/>
            <pc:sldMk cId="1727347586" sldId="270"/>
            <ac:picMk id="1028" creationId="{A313FCF3-028C-E798-BF5D-07A936A9234F}"/>
          </ac:picMkLst>
        </pc:picChg>
        <pc:picChg chg="add del">
          <ac:chgData name="John Johnston" userId="83f87ad2-7f60-4aca-8bea-4ecd60af5197" providerId="ADAL" clId="{9D435634-2684-41D2-8568-07DE12B58E26}" dt="2023-05-18T17:36:25.473" v="4147"/>
          <ac:picMkLst>
            <pc:docMk/>
            <pc:sldMk cId="1727347586" sldId="270"/>
            <ac:picMk id="1029" creationId="{366E93EC-C519-1167-A922-C14EA7CC0F40}"/>
          </ac:picMkLst>
        </pc:picChg>
      </pc:sldChg>
      <pc:sldChg chg="addSp delSp modSp add mod">
        <pc:chgData name="John Johnston" userId="83f87ad2-7f60-4aca-8bea-4ecd60af5197" providerId="ADAL" clId="{9D435634-2684-41D2-8568-07DE12B58E26}" dt="2023-05-18T17:50:25.979" v="4389" actId="14100"/>
        <pc:sldMkLst>
          <pc:docMk/>
          <pc:sldMk cId="3204047301" sldId="271"/>
        </pc:sldMkLst>
        <pc:spChg chg="add mod">
          <ac:chgData name="John Johnston" userId="83f87ad2-7f60-4aca-8bea-4ecd60af5197" providerId="ADAL" clId="{9D435634-2684-41D2-8568-07DE12B58E26}" dt="2023-05-18T17:50:25.979" v="4389" actId="14100"/>
          <ac:spMkLst>
            <pc:docMk/>
            <pc:sldMk cId="3204047301" sldId="271"/>
            <ac:spMk id="2" creationId="{77BFA0E9-6E02-3E4E-358E-A014D4E1C553}"/>
          </ac:spMkLst>
        </pc:spChg>
        <pc:spChg chg="mod">
          <ac:chgData name="John Johnston" userId="83f87ad2-7f60-4aca-8bea-4ecd60af5197" providerId="ADAL" clId="{9D435634-2684-41D2-8568-07DE12B58E26}" dt="2023-05-18T17:33:52.714" v="4141" actId="1076"/>
          <ac:spMkLst>
            <pc:docMk/>
            <pc:sldMk cId="3204047301" sldId="271"/>
            <ac:spMk id="7" creationId="{97AC92EB-D662-BEE8-2EFA-DCADA57F6B15}"/>
          </ac:spMkLst>
        </pc:spChg>
        <pc:spChg chg="mod">
          <ac:chgData name="John Johnston" userId="83f87ad2-7f60-4aca-8bea-4ecd60af5197" providerId="ADAL" clId="{9D435634-2684-41D2-8568-07DE12B58E26}" dt="2023-05-18T17:33:57.252" v="4143" actId="20577"/>
          <ac:spMkLst>
            <pc:docMk/>
            <pc:sldMk cId="3204047301" sldId="271"/>
            <ac:spMk id="8" creationId="{8839A362-F9AF-34EB-43F8-DF6F9C727CD9}"/>
          </ac:spMkLst>
        </pc:spChg>
        <pc:picChg chg="del">
          <ac:chgData name="John Johnston" userId="83f87ad2-7f60-4aca-8bea-4ecd60af5197" providerId="ADAL" clId="{9D435634-2684-41D2-8568-07DE12B58E26}" dt="2023-05-18T17:32:30.491" v="4125" actId="21"/>
          <ac:picMkLst>
            <pc:docMk/>
            <pc:sldMk cId="3204047301" sldId="271"/>
            <ac:picMk id="1026" creationId="{D2A29D0C-D2D4-A005-4305-9ADEE04A49D1}"/>
          </ac:picMkLst>
        </pc:picChg>
        <pc:picChg chg="del">
          <ac:chgData name="John Johnston" userId="83f87ad2-7f60-4aca-8bea-4ecd60af5197" providerId="ADAL" clId="{9D435634-2684-41D2-8568-07DE12B58E26}" dt="2023-05-18T17:32:34.397" v="4126" actId="21"/>
          <ac:picMkLst>
            <pc:docMk/>
            <pc:sldMk cId="3204047301" sldId="271"/>
            <ac:picMk id="1027" creationId="{813F931F-C14F-44E4-3EAE-024B78504411}"/>
          </ac:picMkLst>
        </pc:picChg>
        <pc:picChg chg="mod">
          <ac:chgData name="John Johnston" userId="83f87ad2-7f60-4aca-8bea-4ecd60af5197" providerId="ADAL" clId="{9D435634-2684-41D2-8568-07DE12B58E26}" dt="2023-05-18T17:32:51" v="4129" actId="14100"/>
          <ac:picMkLst>
            <pc:docMk/>
            <pc:sldMk cId="3204047301" sldId="271"/>
            <ac:picMk id="1028" creationId="{A313FCF3-028C-E798-BF5D-07A936A9234F}"/>
          </ac:picMkLst>
        </pc:picChg>
        <pc:picChg chg="add mod">
          <ac:chgData name="John Johnston" userId="83f87ad2-7f60-4aca-8bea-4ecd60af5197" providerId="ADAL" clId="{9D435634-2684-41D2-8568-07DE12B58E26}" dt="2023-05-18T17:33:28.008" v="4137" actId="1076"/>
          <ac:picMkLst>
            <pc:docMk/>
            <pc:sldMk cId="3204047301" sldId="271"/>
            <ac:picMk id="2050" creationId="{5C4CDF99-3B43-C3FC-80FA-EA1FFD0E0BC5}"/>
          </ac:picMkLst>
        </pc:picChg>
      </pc:sldChg>
      <pc:sldChg chg="addSp delSp modSp new mod">
        <pc:chgData name="John Johnston" userId="83f87ad2-7f60-4aca-8bea-4ecd60af5197" providerId="ADAL" clId="{9D435634-2684-41D2-8568-07DE12B58E26}" dt="2023-05-18T17:52:31.738" v="4468" actId="1076"/>
        <pc:sldMkLst>
          <pc:docMk/>
          <pc:sldMk cId="3161364979" sldId="272"/>
        </pc:sldMkLst>
        <pc:spChg chg="del">
          <ac:chgData name="John Johnston" userId="83f87ad2-7f60-4aca-8bea-4ecd60af5197" providerId="ADAL" clId="{9D435634-2684-41D2-8568-07DE12B58E26}" dt="2023-05-18T17:44:00.208" v="4163" actId="21"/>
          <ac:spMkLst>
            <pc:docMk/>
            <pc:sldMk cId="3161364979" sldId="272"/>
            <ac:spMk id="2" creationId="{342BDDA7-D7FC-C1DD-AEB3-596954B4BBFB}"/>
          </ac:spMkLst>
        </pc:spChg>
        <pc:spChg chg="del">
          <ac:chgData name="John Johnston" userId="83f87ad2-7f60-4aca-8bea-4ecd60af5197" providerId="ADAL" clId="{9D435634-2684-41D2-8568-07DE12B58E26}" dt="2023-05-18T17:44:03.398" v="4164" actId="21"/>
          <ac:spMkLst>
            <pc:docMk/>
            <pc:sldMk cId="3161364979" sldId="272"/>
            <ac:spMk id="3" creationId="{20F9058F-9AE6-92C0-2353-512355587BA4}"/>
          </ac:spMkLst>
        </pc:spChg>
        <pc:spChg chg="del">
          <ac:chgData name="John Johnston" userId="83f87ad2-7f60-4aca-8bea-4ecd60af5197" providerId="ADAL" clId="{9D435634-2684-41D2-8568-07DE12B58E26}" dt="2023-05-18T17:44:06.934" v="4165" actId="21"/>
          <ac:spMkLst>
            <pc:docMk/>
            <pc:sldMk cId="3161364979" sldId="272"/>
            <ac:spMk id="5" creationId="{C3682E62-3418-E254-7584-F5D865F6A7F1}"/>
          </ac:spMkLst>
        </pc:spChg>
        <pc:spChg chg="del">
          <ac:chgData name="John Johnston" userId="83f87ad2-7f60-4aca-8bea-4ecd60af5197" providerId="ADAL" clId="{9D435634-2684-41D2-8568-07DE12B58E26}" dt="2023-05-18T17:50:48.684" v="4392" actId="21"/>
          <ac:spMkLst>
            <pc:docMk/>
            <pc:sldMk cId="3161364979" sldId="272"/>
            <ac:spMk id="6" creationId="{0F61BBF5-55D7-1236-751D-E9C31403C360}"/>
          </ac:spMkLst>
        </pc:spChg>
        <pc:spChg chg="add mod">
          <ac:chgData name="John Johnston" userId="83f87ad2-7f60-4aca-8bea-4ecd60af5197" providerId="ADAL" clId="{9D435634-2684-41D2-8568-07DE12B58E26}" dt="2023-05-18T17:36:06.969" v="4145" actId="571"/>
          <ac:spMkLst>
            <pc:docMk/>
            <pc:sldMk cId="3161364979" sldId="272"/>
            <ac:spMk id="7" creationId="{BF26A0AF-5449-5D24-725C-97A9EC5A55D8}"/>
          </ac:spMkLst>
        </pc:spChg>
        <pc:spChg chg="add mod">
          <ac:chgData name="John Johnston" userId="83f87ad2-7f60-4aca-8bea-4ecd60af5197" providerId="ADAL" clId="{9D435634-2684-41D2-8568-07DE12B58E26}" dt="2023-05-18T17:52:05.465" v="4464" actId="1076"/>
          <ac:spMkLst>
            <pc:docMk/>
            <pc:sldMk cId="3161364979" sldId="272"/>
            <ac:spMk id="8" creationId="{B0103F9A-0DEC-AC7D-37C1-3B51679CF3FF}"/>
          </ac:spMkLst>
        </pc:spChg>
        <pc:spChg chg="add mod">
          <ac:chgData name="John Johnston" userId="83f87ad2-7f60-4aca-8bea-4ecd60af5197" providerId="ADAL" clId="{9D435634-2684-41D2-8568-07DE12B58E26}" dt="2023-05-18T17:52:31.738" v="4468" actId="1076"/>
          <ac:spMkLst>
            <pc:docMk/>
            <pc:sldMk cId="3161364979" sldId="272"/>
            <ac:spMk id="10" creationId="{A4C2D932-AFC5-BEC9-F858-D7EBCE2E1BA5}"/>
          </ac:spMkLst>
        </pc:spChg>
        <pc:picChg chg="add mod">
          <ac:chgData name="John Johnston" userId="83f87ad2-7f60-4aca-8bea-4ecd60af5197" providerId="ADAL" clId="{9D435634-2684-41D2-8568-07DE12B58E26}" dt="2023-05-18T17:44:27.955" v="4167" actId="1076"/>
          <ac:picMkLst>
            <pc:docMk/>
            <pc:sldMk cId="3161364979" sldId="272"/>
            <ac:picMk id="3074" creationId="{E1C3FACD-697A-9B7B-4671-BBF7D4E5F6F7}"/>
          </ac:picMkLst>
        </pc:picChg>
      </pc:sldChg>
    </pc:docChg>
  </pc:docChgLst>
  <pc:docChgLst>
    <pc:chgData name="John Johnston" userId="83f87ad2-7f60-4aca-8bea-4ecd60af5197" providerId="ADAL" clId="{8CF6FF8D-5F9C-454B-8496-8457ED26E4AA}"/>
    <pc:docChg chg="custSel addSld delSld modSld sldOrd">
      <pc:chgData name="John Johnston" userId="83f87ad2-7f60-4aca-8bea-4ecd60af5197" providerId="ADAL" clId="{8CF6FF8D-5F9C-454B-8496-8457ED26E4AA}" dt="2023-05-22T12:18:32.403" v="551" actId="2696"/>
      <pc:docMkLst>
        <pc:docMk/>
      </pc:docMkLst>
      <pc:sldChg chg="modSp mod">
        <pc:chgData name="John Johnston" userId="83f87ad2-7f60-4aca-8bea-4ecd60af5197" providerId="ADAL" clId="{8CF6FF8D-5F9C-454B-8496-8457ED26E4AA}" dt="2023-05-22T12:11:13.650" v="497" actId="20577"/>
        <pc:sldMkLst>
          <pc:docMk/>
          <pc:sldMk cId="348455383" sldId="256"/>
        </pc:sldMkLst>
        <pc:spChg chg="mod">
          <ac:chgData name="John Johnston" userId="83f87ad2-7f60-4aca-8bea-4ecd60af5197" providerId="ADAL" clId="{8CF6FF8D-5F9C-454B-8496-8457ED26E4AA}" dt="2023-05-22T12:11:13.650" v="497" actId="20577"/>
          <ac:spMkLst>
            <pc:docMk/>
            <pc:sldMk cId="348455383" sldId="256"/>
            <ac:spMk id="7" creationId="{00000000-0000-0000-0000-000000000000}"/>
          </ac:spMkLst>
        </pc:spChg>
      </pc:sldChg>
      <pc:sldChg chg="addSp delSp modSp mod">
        <pc:chgData name="John Johnston" userId="83f87ad2-7f60-4aca-8bea-4ecd60af5197" providerId="ADAL" clId="{8CF6FF8D-5F9C-454B-8496-8457ED26E4AA}" dt="2023-05-22T12:18:13.761" v="548" actId="1076"/>
        <pc:sldMkLst>
          <pc:docMk/>
          <pc:sldMk cId="901974998" sldId="268"/>
        </pc:sldMkLst>
        <pc:spChg chg="add del mod">
          <ac:chgData name="John Johnston" userId="83f87ad2-7f60-4aca-8bea-4ecd60af5197" providerId="ADAL" clId="{8CF6FF8D-5F9C-454B-8496-8457ED26E4AA}" dt="2023-05-22T12:11:35.130" v="499" actId="21"/>
          <ac:spMkLst>
            <pc:docMk/>
            <pc:sldMk cId="901974998" sldId="268"/>
            <ac:spMk id="5" creationId="{618507E1-14C3-3A83-528B-F0EA40243CFB}"/>
          </ac:spMkLst>
        </pc:spChg>
        <pc:spChg chg="del">
          <ac:chgData name="John Johnston" userId="83f87ad2-7f60-4aca-8bea-4ecd60af5197" providerId="ADAL" clId="{8CF6FF8D-5F9C-454B-8496-8457ED26E4AA}" dt="2023-05-22T12:11:31.128" v="498" actId="21"/>
          <ac:spMkLst>
            <pc:docMk/>
            <pc:sldMk cId="901974998" sldId="268"/>
            <ac:spMk id="6" creationId="{D078707A-303A-9D8F-04CC-3A935C01005C}"/>
          </ac:spMkLst>
        </pc:spChg>
        <pc:spChg chg="add mod">
          <ac:chgData name="John Johnston" userId="83f87ad2-7f60-4aca-8bea-4ecd60af5197" providerId="ADAL" clId="{8CF6FF8D-5F9C-454B-8496-8457ED26E4AA}" dt="2023-05-22T12:18:13.761" v="548" actId="1076"/>
          <ac:spMkLst>
            <pc:docMk/>
            <pc:sldMk cId="901974998" sldId="268"/>
            <ac:spMk id="9" creationId="{4F9E5785-D548-3849-9EE7-F227894384E9}"/>
          </ac:spMkLst>
        </pc:spChg>
        <pc:spChg chg="mod">
          <ac:chgData name="John Johnston" userId="83f87ad2-7f60-4aca-8bea-4ecd60af5197" providerId="ADAL" clId="{8CF6FF8D-5F9C-454B-8496-8457ED26E4AA}" dt="2023-05-22T12:17:38.525" v="544" actId="1076"/>
          <ac:spMkLst>
            <pc:docMk/>
            <pc:sldMk cId="901974998" sldId="268"/>
            <ac:spMk id="11" creationId="{1D13B58E-C83E-FF71-C346-AC4B956441B5}"/>
          </ac:spMkLst>
        </pc:spChg>
        <pc:picChg chg="del">
          <ac:chgData name="John Johnston" userId="83f87ad2-7f60-4aca-8bea-4ecd60af5197" providerId="ADAL" clId="{8CF6FF8D-5F9C-454B-8496-8457ED26E4AA}" dt="2023-05-22T12:15:41.340" v="520" actId="21"/>
          <ac:picMkLst>
            <pc:docMk/>
            <pc:sldMk cId="901974998" sldId="268"/>
            <ac:picMk id="3" creationId="{C2251D76-3E3C-FB0D-9ACE-1DAE3EEAF2E9}"/>
          </ac:picMkLst>
        </pc:picChg>
        <pc:picChg chg="add mod">
          <ac:chgData name="John Johnston" userId="83f87ad2-7f60-4aca-8bea-4ecd60af5197" providerId="ADAL" clId="{8CF6FF8D-5F9C-454B-8496-8457ED26E4AA}" dt="2023-05-22T12:17:33.753" v="543" actId="1076"/>
          <ac:picMkLst>
            <pc:docMk/>
            <pc:sldMk cId="901974998" sldId="268"/>
            <ac:picMk id="8" creationId="{98D07665-B6ED-8923-2BBE-CDF371DA1F10}"/>
          </ac:picMkLst>
        </pc:picChg>
        <pc:picChg chg="add mod">
          <ac:chgData name="John Johnston" userId="83f87ad2-7f60-4aca-8bea-4ecd60af5197" providerId="ADAL" clId="{8CF6FF8D-5F9C-454B-8496-8457ED26E4AA}" dt="2023-05-22T12:17:28.045" v="541" actId="1076"/>
          <ac:picMkLst>
            <pc:docMk/>
            <pc:sldMk cId="901974998" sldId="268"/>
            <ac:picMk id="12" creationId="{FD67D8F3-BE19-2288-8BE5-A67CA8A59410}"/>
          </ac:picMkLst>
        </pc:picChg>
      </pc:sldChg>
      <pc:sldChg chg="del">
        <pc:chgData name="John Johnston" userId="83f87ad2-7f60-4aca-8bea-4ecd60af5197" providerId="ADAL" clId="{8CF6FF8D-5F9C-454B-8496-8457ED26E4AA}" dt="2023-05-22T12:18:23.374" v="549" actId="2696"/>
        <pc:sldMkLst>
          <pc:docMk/>
          <pc:sldMk cId="1727347586" sldId="270"/>
        </pc:sldMkLst>
      </pc:sldChg>
      <pc:sldChg chg="del">
        <pc:chgData name="John Johnston" userId="83f87ad2-7f60-4aca-8bea-4ecd60af5197" providerId="ADAL" clId="{8CF6FF8D-5F9C-454B-8496-8457ED26E4AA}" dt="2023-05-22T12:18:27.569" v="550" actId="2696"/>
        <pc:sldMkLst>
          <pc:docMk/>
          <pc:sldMk cId="3204047301" sldId="271"/>
        </pc:sldMkLst>
      </pc:sldChg>
      <pc:sldChg chg="del">
        <pc:chgData name="John Johnston" userId="83f87ad2-7f60-4aca-8bea-4ecd60af5197" providerId="ADAL" clId="{8CF6FF8D-5F9C-454B-8496-8457ED26E4AA}" dt="2023-05-22T12:18:32.403" v="551" actId="2696"/>
        <pc:sldMkLst>
          <pc:docMk/>
          <pc:sldMk cId="3161364979" sldId="272"/>
        </pc:sldMkLst>
      </pc:sldChg>
      <pc:sldChg chg="delSp modSp add mod ord">
        <pc:chgData name="John Johnston" userId="83f87ad2-7f60-4aca-8bea-4ecd60af5197" providerId="ADAL" clId="{8CF6FF8D-5F9C-454B-8496-8457ED26E4AA}" dt="2023-05-22T12:15:37.289" v="519"/>
        <pc:sldMkLst>
          <pc:docMk/>
          <pc:sldMk cId="230350809" sldId="273"/>
        </pc:sldMkLst>
        <pc:spChg chg="mod">
          <ac:chgData name="John Johnston" userId="83f87ad2-7f60-4aca-8bea-4ecd60af5197" providerId="ADAL" clId="{8CF6FF8D-5F9C-454B-8496-8457ED26E4AA}" dt="2023-05-22T12:15:22.273" v="516" actId="1076"/>
          <ac:spMkLst>
            <pc:docMk/>
            <pc:sldMk cId="230350809" sldId="273"/>
            <ac:spMk id="11" creationId="{1D13B58E-C83E-FF71-C346-AC4B956441B5}"/>
          </ac:spMkLst>
        </pc:spChg>
        <pc:picChg chg="mod">
          <ac:chgData name="John Johnston" userId="83f87ad2-7f60-4aca-8bea-4ecd60af5197" providerId="ADAL" clId="{8CF6FF8D-5F9C-454B-8496-8457ED26E4AA}" dt="2023-05-22T12:15:26.195" v="517" actId="1076"/>
          <ac:picMkLst>
            <pc:docMk/>
            <pc:sldMk cId="230350809" sldId="273"/>
            <ac:picMk id="3" creationId="{C2251D76-3E3C-FB0D-9ACE-1DAE3EEAF2E9}"/>
          </ac:picMkLst>
        </pc:picChg>
        <pc:picChg chg="del mod">
          <ac:chgData name="John Johnston" userId="83f87ad2-7f60-4aca-8bea-4ecd60af5197" providerId="ADAL" clId="{8CF6FF8D-5F9C-454B-8496-8457ED26E4AA}" dt="2023-05-22T12:14:58.059" v="509" actId="21"/>
          <ac:picMkLst>
            <pc:docMk/>
            <pc:sldMk cId="230350809" sldId="273"/>
            <ac:picMk id="8" creationId="{98D07665-B6ED-8923-2BBE-CDF371DA1F10}"/>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DCC383F-51E1-3D4F-B4B0-3917E0347180}" type="datetimeFigureOut">
              <a:rPr lang="en-US" smtClean="0"/>
              <a:t>5/23/2023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B4757C-0BA5-EC4C-B2BD-8AEB508D7B9B}" type="slidenum">
              <a:rPr lang="en-US" smtClean="0"/>
              <a:t>‹#›</a:t>
            </a:fld>
            <a:endParaRPr lang="en-US" dirty="0"/>
          </a:p>
        </p:txBody>
      </p:sp>
    </p:spTree>
    <p:extLst>
      <p:ext uri="{BB962C8B-B14F-4D97-AF65-F5344CB8AC3E}">
        <p14:creationId xmlns:p14="http://schemas.microsoft.com/office/powerpoint/2010/main" val="313504506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A0BDDD-B561-7543-BC21-7B3E9B5D8538}" type="datetimeFigureOut">
              <a:rPr lang="en-US" smtClean="0"/>
              <a:t>5/23/2023</a:t>
            </a:fld>
            <a:endParaRPr lang="en-US" dirty="0"/>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0854713-6AB7-CA4B-8619-5D14F8BCFE25}" type="slidenum">
              <a:rPr lang="en-US" smtClean="0"/>
              <a:t>‹#›</a:t>
            </a:fld>
            <a:endParaRPr lang="en-US" dirty="0"/>
          </a:p>
        </p:txBody>
      </p:sp>
    </p:spTree>
    <p:extLst>
      <p:ext uri="{BB962C8B-B14F-4D97-AF65-F5344CB8AC3E}">
        <p14:creationId xmlns:p14="http://schemas.microsoft.com/office/powerpoint/2010/main" val="3455064031"/>
      </p:ext>
    </p:extLst>
  </p:cSld>
  <p:clrMap bg1="lt1" tx1="dk1" bg2="lt2" tx2="dk2" accent1="accent1" accent2="accent2" accent3="accent3" accent4="accent4" accent5="accent5" accent6="accent6" hlink="hlink" folHlink="folHlink"/>
  <p:hf hdr="0" ftr="0" dt="0"/>
  <p:notesStyle>
    <a:lvl1pPr marL="0" algn="l" defTabSz="410291" rtl="0" eaLnBrk="1" latinLnBrk="0" hangingPunct="1">
      <a:defRPr sz="1100" kern="1200">
        <a:solidFill>
          <a:schemeClr val="tx1"/>
        </a:solidFill>
        <a:latin typeface="+mn-lt"/>
        <a:ea typeface="+mn-ea"/>
        <a:cs typeface="+mn-cs"/>
      </a:defRPr>
    </a:lvl1pPr>
    <a:lvl2pPr marL="410291" algn="l" defTabSz="410291" rtl="0" eaLnBrk="1" latinLnBrk="0" hangingPunct="1">
      <a:defRPr sz="1100" kern="1200">
        <a:solidFill>
          <a:schemeClr val="tx1"/>
        </a:solidFill>
        <a:latin typeface="+mn-lt"/>
        <a:ea typeface="+mn-ea"/>
        <a:cs typeface="+mn-cs"/>
      </a:defRPr>
    </a:lvl2pPr>
    <a:lvl3pPr marL="820583" algn="l" defTabSz="410291" rtl="0" eaLnBrk="1" latinLnBrk="0" hangingPunct="1">
      <a:defRPr sz="1100" kern="1200">
        <a:solidFill>
          <a:schemeClr val="tx1"/>
        </a:solidFill>
        <a:latin typeface="+mn-lt"/>
        <a:ea typeface="+mn-ea"/>
        <a:cs typeface="+mn-cs"/>
      </a:defRPr>
    </a:lvl3pPr>
    <a:lvl4pPr marL="1230874" algn="l" defTabSz="410291" rtl="0" eaLnBrk="1" latinLnBrk="0" hangingPunct="1">
      <a:defRPr sz="1100" kern="1200">
        <a:solidFill>
          <a:schemeClr val="tx1"/>
        </a:solidFill>
        <a:latin typeface="+mn-lt"/>
        <a:ea typeface="+mn-ea"/>
        <a:cs typeface="+mn-cs"/>
      </a:defRPr>
    </a:lvl4pPr>
    <a:lvl5pPr marL="1641165" algn="l" defTabSz="410291" rtl="0" eaLnBrk="1" latinLnBrk="0" hangingPunct="1">
      <a:defRPr sz="1100" kern="1200">
        <a:solidFill>
          <a:schemeClr val="tx1"/>
        </a:solidFill>
        <a:latin typeface="+mn-lt"/>
        <a:ea typeface="+mn-ea"/>
        <a:cs typeface="+mn-cs"/>
      </a:defRPr>
    </a:lvl5pPr>
    <a:lvl6pPr marL="2051456" algn="l" defTabSz="410291" rtl="0" eaLnBrk="1" latinLnBrk="0" hangingPunct="1">
      <a:defRPr sz="1100" kern="1200">
        <a:solidFill>
          <a:schemeClr val="tx1"/>
        </a:solidFill>
        <a:latin typeface="+mn-lt"/>
        <a:ea typeface="+mn-ea"/>
        <a:cs typeface="+mn-cs"/>
      </a:defRPr>
    </a:lvl6pPr>
    <a:lvl7pPr marL="2461748" algn="l" defTabSz="410291" rtl="0" eaLnBrk="1" latinLnBrk="0" hangingPunct="1">
      <a:defRPr sz="1100" kern="1200">
        <a:solidFill>
          <a:schemeClr val="tx1"/>
        </a:solidFill>
        <a:latin typeface="+mn-lt"/>
        <a:ea typeface="+mn-ea"/>
        <a:cs typeface="+mn-cs"/>
      </a:defRPr>
    </a:lvl7pPr>
    <a:lvl8pPr marL="2872039" algn="l" defTabSz="410291" rtl="0" eaLnBrk="1" latinLnBrk="0" hangingPunct="1">
      <a:defRPr sz="1100" kern="1200">
        <a:solidFill>
          <a:schemeClr val="tx1"/>
        </a:solidFill>
        <a:latin typeface="+mn-lt"/>
        <a:ea typeface="+mn-ea"/>
        <a:cs typeface="+mn-cs"/>
      </a:defRPr>
    </a:lvl8pPr>
    <a:lvl9pPr marL="3282330" algn="l" defTabSz="410291"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as a table would make it easier to edit</a:t>
            </a:r>
          </a:p>
          <a:p>
            <a:endParaRPr lang="en-US" dirty="0"/>
          </a:p>
          <a:p>
            <a:r>
              <a:rPr lang="en-US" dirty="0"/>
              <a:t>Add additional pages</a:t>
            </a:r>
          </a:p>
        </p:txBody>
      </p:sp>
      <p:sp>
        <p:nvSpPr>
          <p:cNvPr id="4" name="Slide Number Placeholder 3"/>
          <p:cNvSpPr>
            <a:spLocks noGrp="1"/>
          </p:cNvSpPr>
          <p:nvPr>
            <p:ph type="sldNum" sz="quarter" idx="10"/>
          </p:nvPr>
        </p:nvSpPr>
        <p:spPr/>
        <p:txBody>
          <a:bodyPr/>
          <a:lstStyle/>
          <a:p>
            <a:fld id="{00854713-6AB7-CA4B-8619-5D14F8BCFE25}" type="slidenum">
              <a:rPr lang="en-US" smtClean="0"/>
              <a:t>4</a:t>
            </a:fld>
            <a:endParaRPr lang="en-US" dirty="0"/>
          </a:p>
        </p:txBody>
      </p:sp>
    </p:spTree>
    <p:extLst>
      <p:ext uri="{BB962C8B-B14F-4D97-AF65-F5344CB8AC3E}">
        <p14:creationId xmlns:p14="http://schemas.microsoft.com/office/powerpoint/2010/main" val="115553963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hyperlink" Target="https://www.facebook.com/New-York-Bus-Sales-LLC-280877326166/timeline/" TargetMode="External"/><Relationship Id="rId7" Type="http://schemas.openxmlformats.org/officeDocument/2006/relationships/hyperlink" Target="https://twitter.com/nybussales" TargetMode="External"/><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3.jpg"/><Relationship Id="rId5" Type="http://schemas.openxmlformats.org/officeDocument/2006/relationships/hyperlink" Target="https://instagram.com/newyorkbussales/" TargetMode="External"/><Relationship Id="rId10" Type="http://schemas.openxmlformats.org/officeDocument/2006/relationships/hyperlink" Target="http://www.nyhma.org/viewforum.php?f=2&amp;start=0" TargetMode="External"/><Relationship Id="rId4" Type="http://schemas.openxmlformats.org/officeDocument/2006/relationships/image" Target="../media/image2.jpg"/><Relationship Id="rId9" Type="http://schemas.openxmlformats.org/officeDocument/2006/relationships/hyperlink" Target="http://newyorkbussales.com/" TargetMode="External"/></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3.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4.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5.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Content Placeholder 2"/>
          <p:cNvSpPr>
            <a:spLocks noGrp="1"/>
          </p:cNvSpPr>
          <p:nvPr>
            <p:ph sz="quarter" idx="15" hasCustomPrompt="1"/>
          </p:nvPr>
        </p:nvSpPr>
        <p:spPr>
          <a:xfrm>
            <a:off x="342900" y="3825183"/>
            <a:ext cx="6172200" cy="339725"/>
          </a:xfrm>
        </p:spPr>
        <p:txBody>
          <a:bodyPr>
            <a:noAutofit/>
          </a:bodyPr>
          <a:lstStyle>
            <a:lvl1pPr marL="0" indent="0">
              <a:buNone/>
              <a:defRPr sz="1600" b="1">
                <a:solidFill>
                  <a:schemeClr val="accent1"/>
                </a:solidFill>
              </a:defRPr>
            </a:lvl1pPr>
          </a:lstStyle>
          <a:p>
            <a:pPr lvl="0"/>
            <a:r>
              <a:rPr lang="en-US" dirty="0"/>
              <a:t>CLICK TO EDIT MASTER TITLE </a:t>
            </a:r>
          </a:p>
        </p:txBody>
      </p:sp>
      <p:sp>
        <p:nvSpPr>
          <p:cNvPr id="6"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8" name="Rectangle 7"/>
          <p:cNvSpPr/>
          <p:nvPr userDrawn="1"/>
        </p:nvSpPr>
        <p:spPr>
          <a:xfrm>
            <a:off x="0" y="1249879"/>
            <a:ext cx="6858000" cy="78212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0" y="2032000"/>
            <a:ext cx="6858000" cy="84667"/>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Title 1"/>
          <p:cNvSpPr>
            <a:spLocks noGrp="1"/>
          </p:cNvSpPr>
          <p:nvPr>
            <p:ph type="title" hasCustomPrompt="1"/>
          </p:nvPr>
        </p:nvSpPr>
        <p:spPr>
          <a:xfrm>
            <a:off x="342900" y="1656936"/>
            <a:ext cx="6172200" cy="233247"/>
          </a:xfrm>
        </p:spPr>
        <p:txBody>
          <a:bodyPr>
            <a:normAutofit/>
          </a:bodyPr>
          <a:lstStyle>
            <a:lvl1pPr>
              <a:defRPr sz="1600" b="1">
                <a:solidFill>
                  <a:srgbClr val="FFFFFF"/>
                </a:solidFill>
              </a:defRPr>
            </a:lvl1pPr>
          </a:lstStyle>
          <a:p>
            <a:r>
              <a:rPr lang="en-US" dirty="0"/>
              <a:t>Click to edit subtitle</a:t>
            </a:r>
          </a:p>
        </p:txBody>
      </p:sp>
      <p:sp>
        <p:nvSpPr>
          <p:cNvPr id="16" name="Rectangle 15"/>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7" name="Picture 16" descr="header.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198"/>
            <a:ext cx="6854952" cy="1255776"/>
          </a:xfrm>
          <a:prstGeom prst="rect">
            <a:avLst/>
          </a:prstGeom>
        </p:spPr>
      </p:pic>
      <p:pic>
        <p:nvPicPr>
          <p:cNvPr id="18" name="Picture 17" descr="facebook.jpg">
            <a:hlinkClick r:id="rId3"/>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9" name="Picture 18" descr="instagram.jpg">
            <a:hlinkClick r:id="rId5"/>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20" name="Picture 19" descr="twitter.jpg">
            <a:hlinkClick r:id="rId7"/>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21" name="TextBox 20"/>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3" name="Picture Placeholder 22"/>
          <p:cNvSpPr>
            <a:spLocks noGrp="1"/>
          </p:cNvSpPr>
          <p:nvPr>
            <p:ph type="pic" sz="quarter" idx="13"/>
          </p:nvPr>
        </p:nvSpPr>
        <p:spPr>
          <a:xfrm>
            <a:off x="342900" y="2262188"/>
            <a:ext cx="6172200" cy="1390650"/>
          </a:xfrm>
        </p:spPr>
        <p:txBody>
          <a:bodyPr/>
          <a:lstStyle/>
          <a:p>
            <a:endParaRPr lang="en-US" dirty="0"/>
          </a:p>
        </p:txBody>
      </p:sp>
      <p:sp>
        <p:nvSpPr>
          <p:cNvPr id="28" name="Content Placeholder 27"/>
          <p:cNvSpPr>
            <a:spLocks noGrp="1"/>
          </p:cNvSpPr>
          <p:nvPr>
            <p:ph sz="quarter" idx="14"/>
          </p:nvPr>
        </p:nvSpPr>
        <p:spPr>
          <a:xfrm>
            <a:off x="342900" y="4330700"/>
            <a:ext cx="6172200" cy="3095625"/>
          </a:xfrm>
        </p:spPr>
        <p:txBody>
          <a:bodyPr>
            <a:normAutofit/>
          </a:bodyPr>
          <a:lstStyle>
            <a:lvl1pPr>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9" name="TextBox 28"/>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9"/>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10"/>
              </a:rPr>
              <a:t>New York Head Mechanic website </a:t>
            </a:r>
            <a:endParaRPr lang="en-US" sz="1000" dirty="0">
              <a:solidFill>
                <a:srgbClr val="FFFFFF"/>
              </a:solidFill>
            </a:endParaRPr>
          </a:p>
        </p:txBody>
      </p:sp>
      <p:sp>
        <p:nvSpPr>
          <p:cNvPr id="5" name="Text Placeholder 4"/>
          <p:cNvSpPr>
            <a:spLocks noGrp="1"/>
          </p:cNvSpPr>
          <p:nvPr>
            <p:ph type="body" sz="quarter" idx="16" hasCustomPrompt="1"/>
          </p:nvPr>
        </p:nvSpPr>
        <p:spPr>
          <a:xfrm>
            <a:off x="342900" y="1262063"/>
            <a:ext cx="6172200" cy="395287"/>
          </a:xfrm>
        </p:spPr>
        <p:txBody>
          <a:bodyPr>
            <a:normAutofit/>
          </a:bodyPr>
          <a:lstStyle>
            <a:lvl1pPr marL="0" indent="0" algn="ctr">
              <a:buNone/>
              <a:defRPr sz="1800" b="1">
                <a:solidFill>
                  <a:schemeClr val="bg1"/>
                </a:solidFill>
              </a:defRPr>
            </a:lvl1pPr>
          </a:lstStyle>
          <a:p>
            <a:pPr lvl="0"/>
            <a:r>
              <a:rPr lang="en-US" dirty="0"/>
              <a:t>CLICK TO EDIT SUBJECT OF EMAIL</a:t>
            </a:r>
          </a:p>
        </p:txBody>
      </p:sp>
    </p:spTree>
    <p:extLst>
      <p:ext uri="{BB962C8B-B14F-4D97-AF65-F5344CB8AC3E}">
        <p14:creationId xmlns:p14="http://schemas.microsoft.com/office/powerpoint/2010/main" val="419648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cticle Page 01">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495981" y="458938"/>
            <a:ext cx="2805113" cy="228668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9"/>
          <p:cNvSpPr>
            <a:spLocks noGrp="1"/>
          </p:cNvSpPr>
          <p:nvPr>
            <p:ph type="pic" sz="quarter" idx="14"/>
          </p:nvPr>
        </p:nvSpPr>
        <p:spPr>
          <a:xfrm>
            <a:off x="3664857" y="458938"/>
            <a:ext cx="2850243" cy="2286680"/>
          </a:xfrm>
        </p:spPr>
        <p:txBody>
          <a:bodyPr/>
          <a:lstStyle/>
          <a:p>
            <a:endParaRPr lang="en-US" dirty="0"/>
          </a:p>
        </p:txBody>
      </p:sp>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18" name="Picture Placeholder 17"/>
          <p:cNvSpPr>
            <a:spLocks noGrp="1"/>
          </p:cNvSpPr>
          <p:nvPr>
            <p:ph type="pic" sz="quarter" idx="15"/>
          </p:nvPr>
        </p:nvSpPr>
        <p:spPr>
          <a:xfrm>
            <a:off x="495981" y="3071968"/>
            <a:ext cx="5994400" cy="2286000"/>
          </a:xfrm>
        </p:spPr>
        <p:txBody>
          <a:bodyPr/>
          <a:lstStyle/>
          <a:p>
            <a:endParaRPr lang="en-US" dirty="0"/>
          </a:p>
        </p:txBody>
      </p:sp>
      <p:sp>
        <p:nvSpPr>
          <p:cNvPr id="19" name="Content Placeholder 7"/>
          <p:cNvSpPr>
            <a:spLocks noGrp="1"/>
          </p:cNvSpPr>
          <p:nvPr>
            <p:ph sz="quarter" idx="16"/>
          </p:nvPr>
        </p:nvSpPr>
        <p:spPr>
          <a:xfrm>
            <a:off x="495981" y="5497820"/>
            <a:ext cx="6019119" cy="167466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844474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Acticle Page 01">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3664857" y="458938"/>
            <a:ext cx="2850243" cy="2286680"/>
          </a:xfrm>
        </p:spPr>
        <p:txBody>
          <a:bodyPr/>
          <a:lstStyle/>
          <a:p>
            <a:endParaRPr lang="en-US" dirty="0"/>
          </a:p>
        </p:txBody>
      </p:sp>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19" name="Content Placeholder 7"/>
          <p:cNvSpPr>
            <a:spLocks noGrp="1"/>
          </p:cNvSpPr>
          <p:nvPr>
            <p:ph sz="quarter" idx="16"/>
          </p:nvPr>
        </p:nvSpPr>
        <p:spPr>
          <a:xfrm>
            <a:off x="495981" y="3006201"/>
            <a:ext cx="6019119" cy="167466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Picture Placeholder 9"/>
          <p:cNvSpPr>
            <a:spLocks noGrp="1"/>
          </p:cNvSpPr>
          <p:nvPr>
            <p:ph type="pic" sz="quarter" idx="17"/>
          </p:nvPr>
        </p:nvSpPr>
        <p:spPr>
          <a:xfrm>
            <a:off x="534307" y="458938"/>
            <a:ext cx="2850243" cy="2286680"/>
          </a:xfrm>
        </p:spPr>
        <p:txBody>
          <a:bodyPr/>
          <a:lstStyle/>
          <a:p>
            <a:endParaRPr lang="en-US" dirty="0"/>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1083006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1600490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
        <p:nvSpPr>
          <p:cNvPr id="5" name="Content Placeholder 4"/>
          <p:cNvSpPr>
            <a:spLocks noGrp="1"/>
          </p:cNvSpPr>
          <p:nvPr>
            <p:ph sz="quarter" idx="13" hasCustomPrompt="1"/>
          </p:nvPr>
        </p:nvSpPr>
        <p:spPr>
          <a:xfrm>
            <a:off x="665163" y="1332332"/>
            <a:ext cx="5610225" cy="419100"/>
          </a:xfrm>
        </p:spPr>
        <p:txBody>
          <a:bodyPr>
            <a:noAutofit/>
          </a:bodyPr>
          <a:lstStyle>
            <a:lvl1pPr marL="0" indent="0" algn="ctr">
              <a:buNone/>
              <a:defRPr sz="1600" b="1">
                <a:solidFill>
                  <a:schemeClr val="accent2"/>
                </a:solidFill>
              </a:defRPr>
            </a:lvl1pPr>
            <a:lvl2pPr marL="410291" indent="0" algn="ctr">
              <a:buNone/>
              <a:defRPr sz="1600" b="1">
                <a:solidFill>
                  <a:schemeClr val="accent2"/>
                </a:solidFill>
              </a:defRPr>
            </a:lvl2pPr>
            <a:lvl3pPr marL="820582" indent="0" algn="ctr">
              <a:buNone/>
              <a:defRPr sz="1600" b="1">
                <a:solidFill>
                  <a:schemeClr val="accent2"/>
                </a:solidFill>
              </a:defRPr>
            </a:lvl3pPr>
            <a:lvl4pPr marL="1230873" indent="0" algn="ctr">
              <a:buNone/>
              <a:defRPr sz="1600" b="1">
                <a:solidFill>
                  <a:schemeClr val="accent2"/>
                </a:solidFill>
              </a:defRPr>
            </a:lvl4pPr>
            <a:lvl5pPr marL="1641165" indent="0" algn="ctr">
              <a:buNone/>
              <a:defRPr sz="1600" b="1">
                <a:solidFill>
                  <a:schemeClr val="accent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3328743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82058" tIns="41029" rIns="82058" bIns="41029" rtlCol="0" anchor="ctr">
            <a:normAutofit/>
          </a:bodyPr>
          <a:lstStyle/>
          <a:p>
            <a:r>
              <a:rPr lang="en-US" dirty="0"/>
              <a:t>Click to edit Master title style</a:t>
            </a:r>
          </a:p>
        </p:txBody>
      </p:sp>
      <p:sp>
        <p:nvSpPr>
          <p:cNvPr id="3" name="Text Placeholder 2"/>
          <p:cNvSpPr>
            <a:spLocks noGrp="1"/>
          </p:cNvSpPr>
          <p:nvPr>
            <p:ph type="body" idx="1"/>
          </p:nvPr>
        </p:nvSpPr>
        <p:spPr>
          <a:xfrm>
            <a:off x="342900" y="2133602"/>
            <a:ext cx="6172200" cy="6034617"/>
          </a:xfrm>
          <a:prstGeom prst="rect">
            <a:avLst/>
          </a:prstGeom>
        </p:spPr>
        <p:txBody>
          <a:bodyPr vert="horz" lIns="82058" tIns="41029" rIns="82058" bIns="4102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8475134"/>
            <a:ext cx="1600200" cy="486834"/>
          </a:xfrm>
          <a:prstGeom prst="rect">
            <a:avLst/>
          </a:prstGeom>
        </p:spPr>
        <p:txBody>
          <a:bodyPr vert="horz" lIns="82058" tIns="41029" rIns="82058" bIns="41029" rtlCol="0" anchor="ctr"/>
          <a:lstStyle>
            <a:lvl1pPr algn="l">
              <a:defRPr sz="1100">
                <a:solidFill>
                  <a:schemeClr val="tx1">
                    <a:tint val="75000"/>
                  </a:schemeClr>
                </a:solidFill>
              </a:defRPr>
            </a:lvl1pPr>
          </a:lstStyle>
          <a:p>
            <a:fld id="{5EF8F550-E2BC-A143-8589-52F039787421}" type="datetime1">
              <a:rPr lang="en-US" smtClean="0"/>
              <a:t>5/23/2023</a:t>
            </a:fld>
            <a:endParaRPr lang="en-US" dirty="0"/>
          </a:p>
        </p:txBody>
      </p:sp>
      <p:sp>
        <p:nvSpPr>
          <p:cNvPr id="5" name="Footer Placeholder 4"/>
          <p:cNvSpPr>
            <a:spLocks noGrp="1"/>
          </p:cNvSpPr>
          <p:nvPr>
            <p:ph type="ftr" sz="quarter" idx="3"/>
          </p:nvPr>
        </p:nvSpPr>
        <p:spPr>
          <a:xfrm>
            <a:off x="2343150" y="8475134"/>
            <a:ext cx="2171700" cy="486834"/>
          </a:xfrm>
          <a:prstGeom prst="rect">
            <a:avLst/>
          </a:prstGeom>
        </p:spPr>
        <p:txBody>
          <a:bodyPr vert="horz" lIns="82058" tIns="41029" rIns="82058" bIns="41029" rtlCol="0" anchor="ctr"/>
          <a:lstStyle>
            <a:lvl1pPr algn="ctr">
              <a:defRPr sz="11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914900" y="8475134"/>
            <a:ext cx="1600200" cy="486834"/>
          </a:xfrm>
          <a:prstGeom prst="rect">
            <a:avLst/>
          </a:prstGeom>
        </p:spPr>
        <p:txBody>
          <a:bodyPr vert="horz" lIns="82058" tIns="41029" rIns="82058" bIns="41029" rtlCol="0" anchor="ctr"/>
          <a:lstStyle>
            <a:lvl1pPr algn="r">
              <a:defRPr sz="1100">
                <a:solidFill>
                  <a:schemeClr val="tx1">
                    <a:tint val="75000"/>
                  </a:schemeClr>
                </a:solidFill>
              </a:defRPr>
            </a:lvl1pPr>
          </a:lstStyle>
          <a:p>
            <a:fld id="{C554EB52-A39F-1E42-ACC2-3A5CA4B651D3}" type="slidenum">
              <a:rPr lang="en-US" smtClean="0"/>
              <a:t>‹#›</a:t>
            </a:fld>
            <a:endParaRPr lang="en-US" dirty="0"/>
          </a:p>
        </p:txBody>
      </p:sp>
    </p:spTree>
    <p:extLst>
      <p:ext uri="{BB962C8B-B14F-4D97-AF65-F5344CB8AC3E}">
        <p14:creationId xmlns:p14="http://schemas.microsoft.com/office/powerpoint/2010/main" val="39417570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2" r:id="rId5"/>
  </p:sldLayoutIdLst>
  <p:hf hdr="0" ftr="0"/>
  <p:txStyles>
    <p:titleStyle>
      <a:lvl1pPr algn="ctr" defTabSz="410291" rtl="0" eaLnBrk="1" latinLnBrk="0" hangingPunct="1">
        <a:spcBef>
          <a:spcPct val="0"/>
        </a:spcBef>
        <a:buNone/>
        <a:defRPr sz="3900" kern="1200">
          <a:solidFill>
            <a:schemeClr val="tx1"/>
          </a:solidFill>
          <a:latin typeface="+mj-lt"/>
          <a:ea typeface="+mj-ea"/>
          <a:cs typeface="+mj-cs"/>
        </a:defRPr>
      </a:lvl1pPr>
    </p:titleStyle>
    <p:bodyStyle>
      <a:lvl1pPr marL="307718" indent="-307718" algn="l" defTabSz="410291" rtl="0" eaLnBrk="1" latinLnBrk="0" hangingPunct="1">
        <a:spcBef>
          <a:spcPct val="20000"/>
        </a:spcBef>
        <a:buFont typeface="Arial"/>
        <a:buChar char="•"/>
        <a:defRPr sz="2900" kern="1200">
          <a:solidFill>
            <a:schemeClr val="tx1"/>
          </a:solidFill>
          <a:latin typeface="+mn-lt"/>
          <a:ea typeface="+mn-ea"/>
          <a:cs typeface="+mn-cs"/>
        </a:defRPr>
      </a:lvl1pPr>
      <a:lvl2pPr marL="666723" indent="-256432" algn="l" defTabSz="410291" rtl="0" eaLnBrk="1" latinLnBrk="0" hangingPunct="1">
        <a:spcBef>
          <a:spcPct val="20000"/>
        </a:spcBef>
        <a:buFont typeface="Arial"/>
        <a:buChar char="–"/>
        <a:defRPr sz="2500" kern="1200">
          <a:solidFill>
            <a:schemeClr val="tx1"/>
          </a:solidFill>
          <a:latin typeface="+mn-lt"/>
          <a:ea typeface="+mn-ea"/>
          <a:cs typeface="+mn-cs"/>
        </a:defRPr>
      </a:lvl2pPr>
      <a:lvl3pPr marL="1025728" indent="-205146" algn="l" defTabSz="410291" rtl="0" eaLnBrk="1" latinLnBrk="0" hangingPunct="1">
        <a:spcBef>
          <a:spcPct val="20000"/>
        </a:spcBef>
        <a:buFont typeface="Arial"/>
        <a:buChar char="•"/>
        <a:defRPr sz="2200" kern="1200">
          <a:solidFill>
            <a:schemeClr val="tx1"/>
          </a:solidFill>
          <a:latin typeface="+mn-lt"/>
          <a:ea typeface="+mn-ea"/>
          <a:cs typeface="+mn-cs"/>
        </a:defRPr>
      </a:lvl3pPr>
      <a:lvl4pPr marL="1436019" indent="-205146" algn="l" defTabSz="410291" rtl="0" eaLnBrk="1" latinLnBrk="0" hangingPunct="1">
        <a:spcBef>
          <a:spcPct val="20000"/>
        </a:spcBef>
        <a:buFont typeface="Arial"/>
        <a:buChar char="–"/>
        <a:defRPr sz="1800" kern="1200">
          <a:solidFill>
            <a:schemeClr val="tx1"/>
          </a:solidFill>
          <a:latin typeface="+mn-lt"/>
          <a:ea typeface="+mn-ea"/>
          <a:cs typeface="+mn-cs"/>
        </a:defRPr>
      </a:lvl4pPr>
      <a:lvl5pPr marL="1846311" indent="-205146" algn="l" defTabSz="410291" rtl="0" eaLnBrk="1" latinLnBrk="0" hangingPunct="1">
        <a:spcBef>
          <a:spcPct val="20000"/>
        </a:spcBef>
        <a:buFont typeface="Arial"/>
        <a:buChar char="»"/>
        <a:defRPr sz="1800" kern="1200">
          <a:solidFill>
            <a:schemeClr val="tx1"/>
          </a:solidFill>
          <a:latin typeface="+mn-lt"/>
          <a:ea typeface="+mn-ea"/>
          <a:cs typeface="+mn-cs"/>
        </a:defRPr>
      </a:lvl5pPr>
      <a:lvl6pPr marL="2256602" indent="-205146" algn="l" defTabSz="410291" rtl="0" eaLnBrk="1" latinLnBrk="0" hangingPunct="1">
        <a:spcBef>
          <a:spcPct val="20000"/>
        </a:spcBef>
        <a:buFont typeface="Arial"/>
        <a:buChar char="•"/>
        <a:defRPr sz="1800" kern="1200">
          <a:solidFill>
            <a:schemeClr val="tx1"/>
          </a:solidFill>
          <a:latin typeface="+mn-lt"/>
          <a:ea typeface="+mn-ea"/>
          <a:cs typeface="+mn-cs"/>
        </a:defRPr>
      </a:lvl6pPr>
      <a:lvl7pPr marL="2666893" indent="-205146" algn="l" defTabSz="410291" rtl="0" eaLnBrk="1" latinLnBrk="0" hangingPunct="1">
        <a:spcBef>
          <a:spcPct val="20000"/>
        </a:spcBef>
        <a:buFont typeface="Arial"/>
        <a:buChar char="•"/>
        <a:defRPr sz="1800" kern="1200">
          <a:solidFill>
            <a:schemeClr val="tx1"/>
          </a:solidFill>
          <a:latin typeface="+mn-lt"/>
          <a:ea typeface="+mn-ea"/>
          <a:cs typeface="+mn-cs"/>
        </a:defRPr>
      </a:lvl7pPr>
      <a:lvl8pPr marL="3077185" indent="-205146" algn="l" defTabSz="410291" rtl="0" eaLnBrk="1" latinLnBrk="0" hangingPunct="1">
        <a:spcBef>
          <a:spcPct val="20000"/>
        </a:spcBef>
        <a:buFont typeface="Arial"/>
        <a:buChar char="•"/>
        <a:defRPr sz="1800" kern="1200">
          <a:solidFill>
            <a:schemeClr val="tx1"/>
          </a:solidFill>
          <a:latin typeface="+mn-lt"/>
          <a:ea typeface="+mn-ea"/>
          <a:cs typeface="+mn-cs"/>
        </a:defRPr>
      </a:lvl8pPr>
      <a:lvl9pPr marL="3487476" indent="-205146" algn="l" defTabSz="410291" rtl="0" eaLnBrk="1" latinLnBrk="0" hangingPunct="1">
        <a:spcBef>
          <a:spcPct val="20000"/>
        </a:spcBef>
        <a:buFont typeface="Arial"/>
        <a:buChar char="•"/>
        <a:defRPr sz="1800" kern="1200">
          <a:solidFill>
            <a:schemeClr val="tx1"/>
          </a:solidFill>
          <a:latin typeface="+mn-lt"/>
          <a:ea typeface="+mn-ea"/>
          <a:cs typeface="+mn-cs"/>
        </a:defRPr>
      </a:lvl9pPr>
    </p:bodyStyle>
    <p:otherStyle>
      <a:defPPr>
        <a:defRPr lang="en-US"/>
      </a:defPPr>
      <a:lvl1pPr marL="0" algn="l" defTabSz="410291" rtl="0" eaLnBrk="1" latinLnBrk="0" hangingPunct="1">
        <a:defRPr sz="1600" kern="1200">
          <a:solidFill>
            <a:schemeClr val="tx1"/>
          </a:solidFill>
          <a:latin typeface="+mn-lt"/>
          <a:ea typeface="+mn-ea"/>
          <a:cs typeface="+mn-cs"/>
        </a:defRPr>
      </a:lvl1pPr>
      <a:lvl2pPr marL="410291" algn="l" defTabSz="410291" rtl="0" eaLnBrk="1" latinLnBrk="0" hangingPunct="1">
        <a:defRPr sz="1600" kern="1200">
          <a:solidFill>
            <a:schemeClr val="tx1"/>
          </a:solidFill>
          <a:latin typeface="+mn-lt"/>
          <a:ea typeface="+mn-ea"/>
          <a:cs typeface="+mn-cs"/>
        </a:defRPr>
      </a:lvl2pPr>
      <a:lvl3pPr marL="820583" algn="l" defTabSz="410291" rtl="0" eaLnBrk="1" latinLnBrk="0" hangingPunct="1">
        <a:defRPr sz="1600" kern="1200">
          <a:solidFill>
            <a:schemeClr val="tx1"/>
          </a:solidFill>
          <a:latin typeface="+mn-lt"/>
          <a:ea typeface="+mn-ea"/>
          <a:cs typeface="+mn-cs"/>
        </a:defRPr>
      </a:lvl3pPr>
      <a:lvl4pPr marL="1230874" algn="l" defTabSz="410291" rtl="0" eaLnBrk="1" latinLnBrk="0" hangingPunct="1">
        <a:defRPr sz="1600" kern="1200">
          <a:solidFill>
            <a:schemeClr val="tx1"/>
          </a:solidFill>
          <a:latin typeface="+mn-lt"/>
          <a:ea typeface="+mn-ea"/>
          <a:cs typeface="+mn-cs"/>
        </a:defRPr>
      </a:lvl4pPr>
      <a:lvl5pPr marL="1641165" algn="l" defTabSz="410291" rtl="0" eaLnBrk="1" latinLnBrk="0" hangingPunct="1">
        <a:defRPr sz="1600" kern="1200">
          <a:solidFill>
            <a:schemeClr val="tx1"/>
          </a:solidFill>
          <a:latin typeface="+mn-lt"/>
          <a:ea typeface="+mn-ea"/>
          <a:cs typeface="+mn-cs"/>
        </a:defRPr>
      </a:lvl5pPr>
      <a:lvl6pPr marL="2051456" algn="l" defTabSz="410291" rtl="0" eaLnBrk="1" latinLnBrk="0" hangingPunct="1">
        <a:defRPr sz="1600" kern="1200">
          <a:solidFill>
            <a:schemeClr val="tx1"/>
          </a:solidFill>
          <a:latin typeface="+mn-lt"/>
          <a:ea typeface="+mn-ea"/>
          <a:cs typeface="+mn-cs"/>
        </a:defRPr>
      </a:lvl6pPr>
      <a:lvl7pPr marL="2461748" algn="l" defTabSz="410291" rtl="0" eaLnBrk="1" latinLnBrk="0" hangingPunct="1">
        <a:defRPr sz="1600" kern="1200">
          <a:solidFill>
            <a:schemeClr val="tx1"/>
          </a:solidFill>
          <a:latin typeface="+mn-lt"/>
          <a:ea typeface="+mn-ea"/>
          <a:cs typeface="+mn-cs"/>
        </a:defRPr>
      </a:lvl7pPr>
      <a:lvl8pPr marL="2872039" algn="l" defTabSz="410291" rtl="0" eaLnBrk="1" latinLnBrk="0" hangingPunct="1">
        <a:defRPr sz="1600" kern="1200">
          <a:solidFill>
            <a:schemeClr val="tx1"/>
          </a:solidFill>
          <a:latin typeface="+mn-lt"/>
          <a:ea typeface="+mn-ea"/>
          <a:cs typeface="+mn-cs"/>
        </a:defRPr>
      </a:lvl8pPr>
      <a:lvl9pPr marL="3282330" algn="l" defTabSz="410291"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hyperlink" Target="mailto:breith@newyorkbussales.com" TargetMode="External"/><Relationship Id="rId13" Type="http://schemas.openxmlformats.org/officeDocument/2006/relationships/hyperlink" Target="mailto:bshepard@newyorkbussales.com" TargetMode="External"/><Relationship Id="rId3" Type="http://schemas.openxmlformats.org/officeDocument/2006/relationships/hyperlink" Target="mailto:jjohnston@newyorkbussales.com" TargetMode="External"/><Relationship Id="rId7" Type="http://schemas.openxmlformats.org/officeDocument/2006/relationships/hyperlink" Target="mailto:blamaitis@newyorkbussales.com" TargetMode="External"/><Relationship Id="rId12" Type="http://schemas.openxmlformats.org/officeDocument/2006/relationships/hyperlink" Target="mailto:breiling@newyorkbussales.com"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hyperlink" Target="mailto:dwallace@newyorkbussales.com" TargetMode="External"/><Relationship Id="rId11" Type="http://schemas.openxmlformats.org/officeDocument/2006/relationships/hyperlink" Target="mailto:dgrant@nybussales.com" TargetMode="External"/><Relationship Id="rId5" Type="http://schemas.openxmlformats.org/officeDocument/2006/relationships/hyperlink" Target="mailto:rhemund@newyorkbussales.com" TargetMode="External"/><Relationship Id="rId10" Type="http://schemas.openxmlformats.org/officeDocument/2006/relationships/hyperlink" Target="mailto:ptucker@newyorkbussales.com" TargetMode="External"/><Relationship Id="rId4" Type="http://schemas.openxmlformats.org/officeDocument/2006/relationships/image" Target="../media/image9.png"/><Relationship Id="rId9" Type="http://schemas.openxmlformats.org/officeDocument/2006/relationships/hyperlink" Target="mailto:jlewin@nybussales.com" TargetMode="External"/><Relationship Id="rId14" Type="http://schemas.openxmlformats.org/officeDocument/2006/relationships/hyperlink" Target="mailto:mmcdonald@newyorkbussales.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8" name="Content Placeholder 7"/>
          <p:cNvSpPr>
            <a:spLocks noGrp="1"/>
          </p:cNvSpPr>
          <p:nvPr>
            <p:ph sz="quarter" idx="15"/>
          </p:nvPr>
        </p:nvSpPr>
        <p:spPr>
          <a:xfrm>
            <a:off x="-1" y="4331795"/>
            <a:ext cx="6858000" cy="295656"/>
          </a:xfrm>
        </p:spPr>
        <p:txBody>
          <a:bodyPr/>
          <a:lstStyle/>
          <a:p>
            <a:pPr algn="ctr"/>
            <a:r>
              <a:rPr lang="en-US" dirty="0"/>
              <a:t>FUEL LINE MAY BE RUBBING ON UNDERSIDE OF ENGINE OPENING</a:t>
            </a:r>
          </a:p>
        </p:txBody>
      </p:sp>
      <p:sp>
        <p:nvSpPr>
          <p:cNvPr id="10" name="Slide Number Placeholder 9"/>
          <p:cNvSpPr>
            <a:spLocks noGrp="1"/>
          </p:cNvSpPr>
          <p:nvPr>
            <p:ph type="sldNum" sz="quarter" idx="12"/>
          </p:nvPr>
        </p:nvSpPr>
        <p:spPr/>
        <p:txBody>
          <a:bodyPr/>
          <a:lstStyle/>
          <a:p>
            <a:fld id="{C554EB52-A39F-1E42-ACC2-3A5CA4B651D3}" type="slidenum">
              <a:rPr lang="en-US" smtClean="0"/>
              <a:t>1</a:t>
            </a:fld>
            <a:endParaRPr lang="en-US" dirty="0"/>
          </a:p>
        </p:txBody>
      </p:sp>
      <p:sp>
        <p:nvSpPr>
          <p:cNvPr id="5" name="Title 4"/>
          <p:cNvSpPr>
            <a:spLocks noGrp="1"/>
          </p:cNvSpPr>
          <p:nvPr>
            <p:ph type="title"/>
          </p:nvPr>
        </p:nvSpPr>
        <p:spPr/>
        <p:txBody>
          <a:bodyPr>
            <a:normAutofit fontScale="90000"/>
          </a:bodyPr>
          <a:lstStyle/>
          <a:p>
            <a:r>
              <a:rPr lang="en-US" dirty="0"/>
              <a:t> Service Update #23-0517</a:t>
            </a:r>
          </a:p>
        </p:txBody>
      </p:sp>
      <p:sp>
        <p:nvSpPr>
          <p:cNvPr id="7" name="Content Placeholder 6"/>
          <p:cNvSpPr>
            <a:spLocks noGrp="1"/>
          </p:cNvSpPr>
          <p:nvPr>
            <p:ph sz="quarter" idx="14"/>
          </p:nvPr>
        </p:nvSpPr>
        <p:spPr>
          <a:xfrm>
            <a:off x="342900" y="4827557"/>
            <a:ext cx="6281057" cy="3046772"/>
          </a:xfrm>
        </p:spPr>
        <p:txBody>
          <a:bodyPr>
            <a:normAutofit/>
          </a:bodyPr>
          <a:lstStyle/>
          <a:p>
            <a:pPr marL="0" indent="0" algn="just">
              <a:buNone/>
            </a:pPr>
            <a:r>
              <a:rPr lang="en-US" dirty="0"/>
              <a:t>We were just made aware of an issue with fuel line routing to the engine at the driver side rear of the engine bay being in a position where the possibility of the lines rubbing on the lower lip of the engine bay access to a point where possible damage to the hose could occur. (FIGURE #1). </a:t>
            </a:r>
          </a:p>
          <a:p>
            <a:pPr marL="0" indent="0" algn="just">
              <a:buNone/>
            </a:pPr>
            <a:endParaRPr lang="en-US" dirty="0"/>
          </a:p>
          <a:p>
            <a:pPr marL="0" indent="0" algn="just">
              <a:buNone/>
            </a:pPr>
            <a:r>
              <a:rPr lang="en-US" dirty="0"/>
              <a:t>We contacted Blue Bird and learned that the bracket for routing the hoses has the plastic holder for securing the lines bolted incorrectly to the bracket positioning the lines above the bracket and when properly positioned below the bracket provides sufficient clearance. (FIGURES #2 &amp; #3)</a:t>
            </a:r>
          </a:p>
        </p:txBody>
      </p:sp>
      <p:sp>
        <p:nvSpPr>
          <p:cNvPr id="9" name="Text Placeholder 8"/>
          <p:cNvSpPr>
            <a:spLocks noGrp="1"/>
          </p:cNvSpPr>
          <p:nvPr>
            <p:ph type="body" sz="quarter" idx="16"/>
          </p:nvPr>
        </p:nvSpPr>
        <p:spPr>
          <a:xfrm>
            <a:off x="0" y="1262063"/>
            <a:ext cx="6858000" cy="395287"/>
          </a:xfrm>
        </p:spPr>
        <p:txBody>
          <a:bodyPr>
            <a:normAutofit/>
          </a:bodyPr>
          <a:lstStyle/>
          <a:p>
            <a:r>
              <a:rPr lang="en-US" dirty="0"/>
              <a:t>ALL AMERICAN FRONT ENGINE-T3FE FUEL LINE ROUTING </a:t>
            </a:r>
          </a:p>
        </p:txBody>
      </p:sp>
      <p:pic>
        <p:nvPicPr>
          <p:cNvPr id="1026" name="Picture 2" descr="Blue Bird All American FE Diesel Bus">
            <a:extLst>
              <a:ext uri="{FF2B5EF4-FFF2-40B4-BE49-F238E27FC236}">
                <a16:creationId xmlns:a16="http://schemas.microsoft.com/office/drawing/2014/main" id="{E65FE533-3BE8-16CA-3BDE-B4D8AC3226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0319" y="2140243"/>
            <a:ext cx="3917361" cy="2311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4553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74828C3-1182-D442-48D5-2BA7F51CDF2D}"/>
              </a:ext>
            </a:extLst>
          </p:cNvPr>
          <p:cNvSpPr>
            <a:spLocks noGrp="1"/>
          </p:cNvSpPr>
          <p:nvPr>
            <p:ph type="sldNum" sz="quarter" idx="12"/>
          </p:nvPr>
        </p:nvSpPr>
        <p:spPr/>
        <p:txBody>
          <a:bodyPr/>
          <a:lstStyle/>
          <a:p>
            <a:fld id="{C554EB52-A39F-1E42-ACC2-3A5CA4B651D3}" type="slidenum">
              <a:rPr lang="en-US" smtClean="0"/>
              <a:pPr/>
              <a:t>2</a:t>
            </a:fld>
            <a:endParaRPr lang="en-US" dirty="0"/>
          </a:p>
        </p:txBody>
      </p:sp>
      <p:sp>
        <p:nvSpPr>
          <p:cNvPr id="11" name="TextBox 10">
            <a:extLst>
              <a:ext uri="{FF2B5EF4-FFF2-40B4-BE49-F238E27FC236}">
                <a16:creationId xmlns:a16="http://schemas.microsoft.com/office/drawing/2014/main" id="{1D13B58E-C83E-FF71-C346-AC4B956441B5}"/>
              </a:ext>
            </a:extLst>
          </p:cNvPr>
          <p:cNvSpPr txBox="1"/>
          <p:nvPr/>
        </p:nvSpPr>
        <p:spPr>
          <a:xfrm>
            <a:off x="2806873" y="6241914"/>
            <a:ext cx="1244251" cy="338554"/>
          </a:xfrm>
          <a:prstGeom prst="rect">
            <a:avLst/>
          </a:prstGeom>
          <a:noFill/>
        </p:spPr>
        <p:txBody>
          <a:bodyPr wrap="none" rtlCol="0">
            <a:spAutoFit/>
          </a:bodyPr>
          <a:lstStyle/>
          <a:p>
            <a:r>
              <a:rPr lang="en-US" dirty="0"/>
              <a:t>FIGURE #1</a:t>
            </a:r>
          </a:p>
        </p:txBody>
      </p:sp>
      <p:pic>
        <p:nvPicPr>
          <p:cNvPr id="3" name="Picture 2">
            <a:extLst>
              <a:ext uri="{FF2B5EF4-FFF2-40B4-BE49-F238E27FC236}">
                <a16:creationId xmlns:a16="http://schemas.microsoft.com/office/drawing/2014/main" id="{C2251D76-3E3C-FB0D-9ACE-1DAE3EEAF2E9}"/>
              </a:ext>
            </a:extLst>
          </p:cNvPr>
          <p:cNvPicPr>
            <a:picLocks noChangeAspect="1"/>
          </p:cNvPicPr>
          <p:nvPr/>
        </p:nvPicPr>
        <p:blipFill>
          <a:blip r:embed="rId2"/>
          <a:stretch>
            <a:fillRect/>
          </a:stretch>
        </p:blipFill>
        <p:spPr>
          <a:xfrm>
            <a:off x="825548" y="278147"/>
            <a:ext cx="5206899" cy="5625213"/>
          </a:xfrm>
          <a:prstGeom prst="rect">
            <a:avLst/>
          </a:prstGeom>
        </p:spPr>
      </p:pic>
    </p:spTree>
    <p:extLst>
      <p:ext uri="{BB962C8B-B14F-4D97-AF65-F5344CB8AC3E}">
        <p14:creationId xmlns:p14="http://schemas.microsoft.com/office/powerpoint/2010/main" val="2303508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74828C3-1182-D442-48D5-2BA7F51CDF2D}"/>
              </a:ext>
            </a:extLst>
          </p:cNvPr>
          <p:cNvSpPr>
            <a:spLocks noGrp="1"/>
          </p:cNvSpPr>
          <p:nvPr>
            <p:ph type="sldNum" sz="quarter" idx="12"/>
          </p:nvPr>
        </p:nvSpPr>
        <p:spPr/>
        <p:txBody>
          <a:bodyPr/>
          <a:lstStyle/>
          <a:p>
            <a:fld id="{C554EB52-A39F-1E42-ACC2-3A5CA4B651D3}" type="slidenum">
              <a:rPr lang="en-US" smtClean="0"/>
              <a:pPr/>
              <a:t>3</a:t>
            </a:fld>
            <a:endParaRPr lang="en-US" dirty="0"/>
          </a:p>
        </p:txBody>
      </p:sp>
      <p:sp>
        <p:nvSpPr>
          <p:cNvPr id="11" name="TextBox 10">
            <a:extLst>
              <a:ext uri="{FF2B5EF4-FFF2-40B4-BE49-F238E27FC236}">
                <a16:creationId xmlns:a16="http://schemas.microsoft.com/office/drawing/2014/main" id="{1D13B58E-C83E-FF71-C346-AC4B956441B5}"/>
              </a:ext>
            </a:extLst>
          </p:cNvPr>
          <p:cNvSpPr txBox="1"/>
          <p:nvPr/>
        </p:nvSpPr>
        <p:spPr>
          <a:xfrm>
            <a:off x="5379706" y="1645293"/>
            <a:ext cx="1244251" cy="338554"/>
          </a:xfrm>
          <a:prstGeom prst="rect">
            <a:avLst/>
          </a:prstGeom>
          <a:noFill/>
        </p:spPr>
        <p:txBody>
          <a:bodyPr wrap="none" rtlCol="0">
            <a:spAutoFit/>
          </a:bodyPr>
          <a:lstStyle/>
          <a:p>
            <a:r>
              <a:rPr lang="en-US" dirty="0"/>
              <a:t>FIGURE #1</a:t>
            </a:r>
          </a:p>
        </p:txBody>
      </p:sp>
      <p:pic>
        <p:nvPicPr>
          <p:cNvPr id="8" name="Picture 7" descr="A close up of a car engine&#10;&#10;Description automatically generated with low confidence">
            <a:extLst>
              <a:ext uri="{FF2B5EF4-FFF2-40B4-BE49-F238E27FC236}">
                <a16:creationId xmlns:a16="http://schemas.microsoft.com/office/drawing/2014/main" id="{98D07665-B6ED-8923-2BBE-CDF371DA1F10}"/>
              </a:ext>
            </a:extLst>
          </p:cNvPr>
          <p:cNvPicPr>
            <a:picLocks noChangeAspect="1"/>
          </p:cNvPicPr>
          <p:nvPr/>
        </p:nvPicPr>
        <p:blipFill>
          <a:blip r:embed="rId2"/>
          <a:stretch>
            <a:fillRect/>
          </a:stretch>
        </p:blipFill>
        <p:spPr>
          <a:xfrm>
            <a:off x="451196" y="216677"/>
            <a:ext cx="4776784" cy="3582588"/>
          </a:xfrm>
          <a:prstGeom prst="rect">
            <a:avLst/>
          </a:prstGeom>
        </p:spPr>
      </p:pic>
      <p:sp>
        <p:nvSpPr>
          <p:cNvPr id="9" name="TextBox 8">
            <a:extLst>
              <a:ext uri="{FF2B5EF4-FFF2-40B4-BE49-F238E27FC236}">
                <a16:creationId xmlns:a16="http://schemas.microsoft.com/office/drawing/2014/main" id="{4F9E5785-D548-3849-9EE7-F227894384E9}"/>
              </a:ext>
            </a:extLst>
          </p:cNvPr>
          <p:cNvSpPr txBox="1"/>
          <p:nvPr/>
        </p:nvSpPr>
        <p:spPr>
          <a:xfrm>
            <a:off x="2184749" y="5372100"/>
            <a:ext cx="1244251" cy="338554"/>
          </a:xfrm>
          <a:prstGeom prst="rect">
            <a:avLst/>
          </a:prstGeom>
          <a:noFill/>
        </p:spPr>
        <p:txBody>
          <a:bodyPr wrap="none" rtlCol="0">
            <a:spAutoFit/>
          </a:bodyPr>
          <a:lstStyle/>
          <a:p>
            <a:r>
              <a:rPr lang="en-US" dirty="0"/>
              <a:t>FIGURE #2</a:t>
            </a:r>
          </a:p>
        </p:txBody>
      </p:sp>
      <p:pic>
        <p:nvPicPr>
          <p:cNvPr id="12" name="Picture 11" descr="A close up of a car engine&#10;&#10;Description automatically generated with low confidence">
            <a:extLst>
              <a:ext uri="{FF2B5EF4-FFF2-40B4-BE49-F238E27FC236}">
                <a16:creationId xmlns:a16="http://schemas.microsoft.com/office/drawing/2014/main" id="{FD67D8F3-BE19-2288-8BE5-A67CA8A59410}"/>
              </a:ext>
            </a:extLst>
          </p:cNvPr>
          <p:cNvPicPr>
            <a:picLocks noChangeAspect="1"/>
          </p:cNvPicPr>
          <p:nvPr/>
        </p:nvPicPr>
        <p:blipFill>
          <a:blip r:embed="rId3"/>
          <a:stretch>
            <a:fillRect/>
          </a:stretch>
        </p:blipFill>
        <p:spPr>
          <a:xfrm rot="5400000">
            <a:off x="3174827" y="4281904"/>
            <a:ext cx="3810000" cy="2857500"/>
          </a:xfrm>
          <a:prstGeom prst="rect">
            <a:avLst/>
          </a:prstGeom>
        </p:spPr>
      </p:pic>
      <p:sp>
        <p:nvSpPr>
          <p:cNvPr id="2" name="TextBox 1">
            <a:extLst>
              <a:ext uri="{FF2B5EF4-FFF2-40B4-BE49-F238E27FC236}">
                <a16:creationId xmlns:a16="http://schemas.microsoft.com/office/drawing/2014/main" id="{DA3BF419-F550-8806-8F48-241C9C70CD97}"/>
              </a:ext>
            </a:extLst>
          </p:cNvPr>
          <p:cNvSpPr txBox="1"/>
          <p:nvPr/>
        </p:nvSpPr>
        <p:spPr>
          <a:xfrm>
            <a:off x="609600" y="5998463"/>
            <a:ext cx="2819400" cy="1077218"/>
          </a:xfrm>
          <a:prstGeom prst="rect">
            <a:avLst/>
          </a:prstGeom>
          <a:noFill/>
        </p:spPr>
        <p:txBody>
          <a:bodyPr wrap="square" rtlCol="0">
            <a:spAutoFit/>
          </a:bodyPr>
          <a:lstStyle/>
          <a:p>
            <a:r>
              <a:rPr lang="en-US" b="1" dirty="0"/>
              <a:t>PLEASE NOTE:</a:t>
            </a:r>
          </a:p>
          <a:p>
            <a:r>
              <a:rPr lang="en-US" b="1" dirty="0"/>
              <a:t>Part number for the plastic holder for the lines is:</a:t>
            </a:r>
          </a:p>
          <a:p>
            <a:pPr algn="ctr"/>
            <a:r>
              <a:rPr lang="en-US" b="1" dirty="0"/>
              <a:t>#00024043</a:t>
            </a:r>
          </a:p>
        </p:txBody>
      </p:sp>
    </p:spTree>
    <p:extLst>
      <p:ext uri="{BB962C8B-B14F-4D97-AF65-F5344CB8AC3E}">
        <p14:creationId xmlns:p14="http://schemas.microsoft.com/office/powerpoint/2010/main" val="9019749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554EB52-A39F-1E42-ACC2-3A5CA4B651D3}" type="slidenum">
              <a:rPr lang="en-US" smtClean="0"/>
              <a:pPr/>
              <a:t>4</a:t>
            </a:fld>
            <a:endParaRPr lang="en-US" dirty="0"/>
          </a:p>
        </p:txBody>
      </p:sp>
      <p:sp>
        <p:nvSpPr>
          <p:cNvPr id="8" name="TextBox 7">
            <a:extLst>
              <a:ext uri="{FF2B5EF4-FFF2-40B4-BE49-F238E27FC236}">
                <a16:creationId xmlns:a16="http://schemas.microsoft.com/office/drawing/2014/main" id="{F6463A24-4FFB-4631-AF44-F2F5965455BB}"/>
              </a:ext>
            </a:extLst>
          </p:cNvPr>
          <p:cNvSpPr txBox="1"/>
          <p:nvPr/>
        </p:nvSpPr>
        <p:spPr>
          <a:xfrm>
            <a:off x="4658496" y="8303741"/>
            <a:ext cx="1782629" cy="584775"/>
          </a:xfrm>
          <a:prstGeom prst="rect">
            <a:avLst/>
          </a:prstGeom>
          <a:noFill/>
        </p:spPr>
        <p:txBody>
          <a:bodyPr wrap="square" rtlCol="0">
            <a:spAutoFit/>
          </a:bodyPr>
          <a:lstStyle/>
          <a:p>
            <a:r>
              <a:rPr lang="en-US" sz="800" b="1" dirty="0">
                <a:solidFill>
                  <a:srgbClr val="0B3588"/>
                </a:solidFill>
              </a:rPr>
              <a:t>Comments or Concerns:</a:t>
            </a:r>
          </a:p>
          <a:p>
            <a:r>
              <a:rPr lang="en-US" sz="800" dirty="0">
                <a:solidFill>
                  <a:srgbClr val="0B3588"/>
                </a:solidFill>
              </a:rPr>
              <a:t>John Johnston</a:t>
            </a:r>
          </a:p>
          <a:p>
            <a:r>
              <a:rPr lang="en-US" sz="800" dirty="0">
                <a:solidFill>
                  <a:srgbClr val="0B3588"/>
                </a:solidFill>
                <a:hlinkClick r:id="rId3">
                  <a:extLst>
                    <a:ext uri="{A12FA001-AC4F-418D-AE19-62706E023703}">
                      <ahyp:hlinkClr xmlns:ahyp="http://schemas.microsoft.com/office/drawing/2018/hyperlinkcolor" val="tx"/>
                    </a:ext>
                  </a:extLst>
                </a:hlinkClick>
              </a:rPr>
              <a:t>jjohnston@newyorkbussales.com</a:t>
            </a:r>
            <a:endParaRPr lang="en-US" sz="800" dirty="0">
              <a:solidFill>
                <a:srgbClr val="0B3588"/>
              </a:solidFill>
            </a:endParaRPr>
          </a:p>
          <a:p>
            <a:r>
              <a:rPr lang="en-US" sz="800" dirty="0">
                <a:solidFill>
                  <a:srgbClr val="0B3588"/>
                </a:solidFill>
              </a:rPr>
              <a:t>Cell 315-263-0766</a:t>
            </a:r>
          </a:p>
        </p:txBody>
      </p:sp>
      <p:pic>
        <p:nvPicPr>
          <p:cNvPr id="10" name="Picture 9">
            <a:extLst>
              <a:ext uri="{FF2B5EF4-FFF2-40B4-BE49-F238E27FC236}">
                <a16:creationId xmlns:a16="http://schemas.microsoft.com/office/drawing/2014/main" id="{636C533C-D4CB-C767-EC6B-902C3CFD4835}"/>
              </a:ext>
            </a:extLst>
          </p:cNvPr>
          <p:cNvPicPr>
            <a:picLocks noChangeAspect="1"/>
          </p:cNvPicPr>
          <p:nvPr/>
        </p:nvPicPr>
        <p:blipFill>
          <a:blip r:embed="rId4"/>
          <a:stretch>
            <a:fillRect/>
          </a:stretch>
        </p:blipFill>
        <p:spPr>
          <a:xfrm>
            <a:off x="356790" y="278147"/>
            <a:ext cx="6084335" cy="7212193"/>
          </a:xfrm>
          <a:prstGeom prst="rect">
            <a:avLst/>
          </a:prstGeom>
        </p:spPr>
      </p:pic>
      <p:sp>
        <p:nvSpPr>
          <p:cNvPr id="11" name="TextBox 10">
            <a:extLst>
              <a:ext uri="{FF2B5EF4-FFF2-40B4-BE49-F238E27FC236}">
                <a16:creationId xmlns:a16="http://schemas.microsoft.com/office/drawing/2014/main" id="{C90D6FFF-F73C-B56F-3D4B-E0D71BB16DA3}"/>
              </a:ext>
            </a:extLst>
          </p:cNvPr>
          <p:cNvSpPr txBox="1"/>
          <p:nvPr/>
        </p:nvSpPr>
        <p:spPr>
          <a:xfrm>
            <a:off x="1803682" y="984921"/>
            <a:ext cx="3191297" cy="6678751"/>
          </a:xfrm>
          <a:prstGeom prst="rect">
            <a:avLst/>
          </a:prstGeom>
          <a:noFill/>
        </p:spPr>
        <p:txBody>
          <a:bodyPr wrap="square" rtlCol="0">
            <a:spAutoFit/>
          </a:bodyPr>
          <a:lstStyle/>
          <a:p>
            <a:pPr algn="ctr"/>
            <a:endParaRPr lang="en-US" sz="1400" b="1" dirty="0">
              <a:solidFill>
                <a:srgbClr val="0B3588"/>
              </a:solidFill>
            </a:endParaRPr>
          </a:p>
          <a:p>
            <a:pPr algn="ctr"/>
            <a:r>
              <a:rPr lang="en-US" sz="1400" b="1" dirty="0">
                <a:solidFill>
                  <a:srgbClr val="0B3588"/>
                </a:solidFill>
              </a:rPr>
              <a:t>Director of Service </a:t>
            </a:r>
          </a:p>
          <a:p>
            <a:pPr algn="ctr"/>
            <a:r>
              <a:rPr lang="en-US" sz="1400" b="1" dirty="0">
                <a:solidFill>
                  <a:srgbClr val="0B3588"/>
                </a:solidFill>
              </a:rPr>
              <a:t>Ryan Hemund </a:t>
            </a:r>
            <a:r>
              <a:rPr lang="en-US" sz="1400" dirty="0">
                <a:solidFill>
                  <a:srgbClr val="0B3588"/>
                </a:solidFill>
              </a:rPr>
              <a:t> </a:t>
            </a:r>
          </a:p>
          <a:p>
            <a:pPr algn="ctr"/>
            <a:r>
              <a:rPr lang="en-US" sz="1400" dirty="0">
                <a:solidFill>
                  <a:srgbClr val="0B3588"/>
                </a:solidFill>
                <a:hlinkClick r:id="rId5">
                  <a:extLst>
                    <a:ext uri="{A12FA001-AC4F-418D-AE19-62706E023703}">
                      <ahyp:hlinkClr xmlns:ahyp="http://schemas.microsoft.com/office/drawing/2018/hyperlinkcolor" val="tx"/>
                    </a:ext>
                  </a:extLst>
                </a:hlinkClick>
              </a:rPr>
              <a:t>rhemund@newyorkbussales.com</a:t>
            </a:r>
            <a:r>
              <a:rPr lang="en-US" sz="1400" dirty="0">
                <a:solidFill>
                  <a:srgbClr val="0B3588"/>
                </a:solidFill>
              </a:rPr>
              <a:t>	</a:t>
            </a:r>
          </a:p>
          <a:p>
            <a:pPr algn="ctr"/>
            <a:endParaRPr lang="en-US" sz="900" dirty="0">
              <a:solidFill>
                <a:srgbClr val="0B3588"/>
              </a:solidFill>
            </a:endParaRPr>
          </a:p>
          <a:p>
            <a:pPr algn="ctr"/>
            <a:r>
              <a:rPr lang="fi-FI" sz="1400" b="1" dirty="0">
                <a:solidFill>
                  <a:srgbClr val="0B3588"/>
                </a:solidFill>
              </a:rPr>
              <a:t>Chittenango: 800-962-5768</a:t>
            </a:r>
          </a:p>
          <a:p>
            <a:pPr algn="ctr"/>
            <a:endParaRPr lang="fi-FI" sz="800" dirty="0">
              <a:solidFill>
                <a:srgbClr val="0B3588"/>
              </a:solidFill>
            </a:endParaRPr>
          </a:p>
          <a:p>
            <a:pPr algn="ctr"/>
            <a:r>
              <a:rPr lang="fi-FI" sz="1400" dirty="0">
                <a:solidFill>
                  <a:srgbClr val="0B3588"/>
                </a:solidFill>
              </a:rPr>
              <a:t>Daryl Wallace</a:t>
            </a:r>
          </a:p>
          <a:p>
            <a:pPr algn="ctr"/>
            <a:r>
              <a:rPr lang="fi-FI" sz="1400" dirty="0">
                <a:solidFill>
                  <a:srgbClr val="0B3588"/>
                </a:solidFill>
                <a:hlinkClick r:id="rId6">
                  <a:extLst>
                    <a:ext uri="{A12FA001-AC4F-418D-AE19-62706E023703}">
                      <ahyp:hlinkClr xmlns:ahyp="http://schemas.microsoft.com/office/drawing/2018/hyperlinkcolor" val="tx"/>
                    </a:ext>
                  </a:extLst>
                </a:hlinkClick>
              </a:rPr>
              <a:t>dwallace@newyorkbussales.com</a:t>
            </a:r>
            <a:endParaRPr lang="fi-FI" sz="1400" dirty="0">
              <a:solidFill>
                <a:srgbClr val="0B3588"/>
              </a:solidFill>
            </a:endParaRPr>
          </a:p>
          <a:p>
            <a:pPr algn="ctr"/>
            <a:endParaRPr lang="fi-FI" sz="800" dirty="0">
              <a:solidFill>
                <a:srgbClr val="0B3588"/>
              </a:solidFill>
            </a:endParaRPr>
          </a:p>
          <a:p>
            <a:pPr algn="ctr"/>
            <a:r>
              <a:rPr lang="fi-FI" sz="1400" dirty="0">
                <a:solidFill>
                  <a:srgbClr val="0B3588"/>
                </a:solidFill>
              </a:rPr>
              <a:t>Brian Lamaitis	</a:t>
            </a:r>
          </a:p>
          <a:p>
            <a:pPr algn="ctr"/>
            <a:r>
              <a:rPr lang="fi-FI" sz="1400" dirty="0">
                <a:solidFill>
                  <a:srgbClr val="0B3588"/>
                </a:solidFill>
                <a:hlinkClick r:id="rId7">
                  <a:extLst>
                    <a:ext uri="{A12FA001-AC4F-418D-AE19-62706E023703}">
                      <ahyp:hlinkClr xmlns:ahyp="http://schemas.microsoft.com/office/drawing/2018/hyperlinkcolor" val="tx"/>
                    </a:ext>
                  </a:extLst>
                </a:hlinkClick>
              </a:rPr>
              <a:t>blamaitis@newyorkbussales.com</a:t>
            </a:r>
            <a:r>
              <a:rPr lang="fi-FI" sz="1400" dirty="0">
                <a:solidFill>
                  <a:srgbClr val="0B3588"/>
                </a:solidFill>
              </a:rPr>
              <a:t> </a:t>
            </a:r>
          </a:p>
          <a:p>
            <a:pPr algn="ctr"/>
            <a:endParaRPr lang="fi-FI" sz="800" dirty="0">
              <a:solidFill>
                <a:srgbClr val="0B3588"/>
              </a:solidFill>
            </a:endParaRPr>
          </a:p>
          <a:p>
            <a:pPr algn="ctr"/>
            <a:r>
              <a:rPr lang="fi-FI" sz="1400" dirty="0">
                <a:solidFill>
                  <a:srgbClr val="0B3588"/>
                </a:solidFill>
              </a:rPr>
              <a:t>Bob Reith</a:t>
            </a:r>
          </a:p>
          <a:p>
            <a:pPr algn="ctr"/>
            <a:r>
              <a:rPr lang="fi-FI" sz="1400" dirty="0">
                <a:solidFill>
                  <a:srgbClr val="0B3588"/>
                </a:solidFill>
                <a:hlinkClick r:id="rId8">
                  <a:extLst>
                    <a:ext uri="{A12FA001-AC4F-418D-AE19-62706E023703}">
                      <ahyp:hlinkClr xmlns:ahyp="http://schemas.microsoft.com/office/drawing/2018/hyperlinkcolor" val="tx"/>
                    </a:ext>
                  </a:extLst>
                </a:hlinkClick>
              </a:rPr>
              <a:t>breith@newyorkbussales.com</a:t>
            </a:r>
            <a:endParaRPr lang="fi-FI" sz="1400" dirty="0">
              <a:solidFill>
                <a:srgbClr val="0B3588"/>
              </a:solidFill>
            </a:endParaRPr>
          </a:p>
          <a:p>
            <a:pPr algn="ctr"/>
            <a:endParaRPr lang="fi-FI" sz="800" dirty="0">
              <a:solidFill>
                <a:srgbClr val="0B3588"/>
              </a:solidFill>
              <a:hlinkClick r:id="rId9"/>
            </a:endParaRPr>
          </a:p>
          <a:p>
            <a:pPr algn="ctr"/>
            <a:r>
              <a:rPr lang="fi-FI" sz="1400" dirty="0">
                <a:solidFill>
                  <a:srgbClr val="0B3588"/>
                </a:solidFill>
              </a:rPr>
              <a:t>Phil Tucker</a:t>
            </a:r>
          </a:p>
          <a:p>
            <a:pPr algn="ctr"/>
            <a:r>
              <a:rPr lang="fi-FI" sz="1400" dirty="0">
                <a:solidFill>
                  <a:srgbClr val="0B3588"/>
                </a:solidFill>
                <a:hlinkClick r:id="rId10">
                  <a:extLst>
                    <a:ext uri="{A12FA001-AC4F-418D-AE19-62706E023703}">
                      <ahyp:hlinkClr xmlns:ahyp="http://schemas.microsoft.com/office/drawing/2018/hyperlinkcolor" val="tx"/>
                    </a:ext>
                  </a:extLst>
                </a:hlinkClick>
              </a:rPr>
              <a:t>ptucker@newyorkbussales.com</a:t>
            </a:r>
            <a:r>
              <a:rPr lang="fi-FI" sz="1400" dirty="0">
                <a:solidFill>
                  <a:srgbClr val="0B3588"/>
                </a:solidFill>
              </a:rPr>
              <a:t> 	</a:t>
            </a:r>
            <a:endParaRPr lang="fi-FI" sz="1400" dirty="0">
              <a:solidFill>
                <a:srgbClr val="0B3588"/>
              </a:solidFill>
              <a:hlinkClick r:id="rId11"/>
            </a:endParaRPr>
          </a:p>
          <a:p>
            <a:pPr algn="ctr"/>
            <a:r>
              <a:rPr lang="fi-FI" sz="1400" dirty="0">
                <a:solidFill>
                  <a:srgbClr val="0B3588"/>
                </a:solidFill>
              </a:rPr>
              <a:t> 	</a:t>
            </a:r>
            <a:endParaRPr lang="fi-FI" sz="1400" b="1" dirty="0">
              <a:solidFill>
                <a:srgbClr val="0B3588"/>
              </a:solidFill>
            </a:endParaRPr>
          </a:p>
          <a:p>
            <a:pPr algn="ctr"/>
            <a:r>
              <a:rPr lang="fi-FI" sz="1400" b="1" dirty="0">
                <a:solidFill>
                  <a:srgbClr val="0B3588"/>
                </a:solidFill>
              </a:rPr>
              <a:t>Albany: 866-867-1100</a:t>
            </a:r>
          </a:p>
          <a:p>
            <a:pPr algn="ctr"/>
            <a:endParaRPr lang="fi-FI" sz="800" dirty="0">
              <a:solidFill>
                <a:srgbClr val="0B3588"/>
              </a:solidFill>
            </a:endParaRPr>
          </a:p>
          <a:p>
            <a:pPr algn="ctr"/>
            <a:r>
              <a:rPr lang="fi-FI" sz="1400" dirty="0">
                <a:solidFill>
                  <a:srgbClr val="0B3588"/>
                </a:solidFill>
              </a:rPr>
              <a:t>Ben Reiling</a:t>
            </a:r>
          </a:p>
          <a:p>
            <a:pPr algn="ctr"/>
            <a:r>
              <a:rPr lang="fi-FI" sz="1400" dirty="0">
                <a:solidFill>
                  <a:srgbClr val="0B3588"/>
                </a:solidFill>
                <a:hlinkClick r:id="rId12">
                  <a:extLst>
                    <a:ext uri="{A12FA001-AC4F-418D-AE19-62706E023703}">
                      <ahyp:hlinkClr xmlns:ahyp="http://schemas.microsoft.com/office/drawing/2018/hyperlinkcolor" val="tx"/>
                    </a:ext>
                  </a:extLst>
                </a:hlinkClick>
              </a:rPr>
              <a:t>breiling@newyorkbussales.com</a:t>
            </a:r>
            <a:endParaRPr lang="fi-FI" sz="1400" dirty="0">
              <a:solidFill>
                <a:srgbClr val="0B3588"/>
              </a:solidFill>
            </a:endParaRPr>
          </a:p>
          <a:p>
            <a:pPr algn="ctr"/>
            <a:r>
              <a:rPr lang="fi-FI" sz="1400" dirty="0">
                <a:solidFill>
                  <a:srgbClr val="0B3588"/>
                </a:solidFill>
              </a:rPr>
              <a:t> </a:t>
            </a:r>
          </a:p>
          <a:p>
            <a:pPr algn="ctr"/>
            <a:r>
              <a:rPr lang="sv-SE" sz="1400" b="1" dirty="0">
                <a:solidFill>
                  <a:srgbClr val="0B3588"/>
                </a:solidFill>
              </a:rPr>
              <a:t>Rochester: 800-463-3232</a:t>
            </a:r>
          </a:p>
          <a:p>
            <a:pPr algn="ctr"/>
            <a:endParaRPr lang="sv-SE" sz="800" dirty="0">
              <a:solidFill>
                <a:srgbClr val="0B3588"/>
              </a:solidFill>
            </a:endParaRPr>
          </a:p>
          <a:p>
            <a:pPr algn="ctr"/>
            <a:r>
              <a:rPr lang="sv-SE" sz="1400" dirty="0">
                <a:solidFill>
                  <a:srgbClr val="0B3588"/>
                </a:solidFill>
              </a:rPr>
              <a:t>Brandon Shepard</a:t>
            </a:r>
          </a:p>
          <a:p>
            <a:pPr algn="ctr"/>
            <a:r>
              <a:rPr lang="sv-SE" sz="1400" dirty="0">
                <a:solidFill>
                  <a:srgbClr val="0B3588"/>
                </a:solidFill>
                <a:hlinkClick r:id="rId13">
                  <a:extLst>
                    <a:ext uri="{A12FA001-AC4F-418D-AE19-62706E023703}">
                      <ahyp:hlinkClr xmlns:ahyp="http://schemas.microsoft.com/office/drawing/2018/hyperlinkcolor" val="tx"/>
                    </a:ext>
                  </a:extLst>
                </a:hlinkClick>
              </a:rPr>
              <a:t>bshepard@newyorkbussales.com</a:t>
            </a:r>
            <a:endParaRPr lang="sv-SE" sz="1400" dirty="0">
              <a:solidFill>
                <a:srgbClr val="0B3588"/>
              </a:solidFill>
            </a:endParaRPr>
          </a:p>
          <a:p>
            <a:pPr algn="ctr"/>
            <a:endParaRPr lang="sv-SE" sz="1400" dirty="0">
              <a:solidFill>
                <a:srgbClr val="0B3588"/>
              </a:solidFill>
            </a:endParaRPr>
          </a:p>
          <a:p>
            <a:pPr algn="ctr"/>
            <a:r>
              <a:rPr lang="sv-SE" sz="1400" b="1" dirty="0">
                <a:solidFill>
                  <a:srgbClr val="0B3588"/>
                </a:solidFill>
              </a:rPr>
              <a:t>Middletown: 845-609-7070</a:t>
            </a:r>
          </a:p>
          <a:p>
            <a:pPr algn="ctr"/>
            <a:endParaRPr lang="sv-SE" sz="800" b="1" dirty="0">
              <a:solidFill>
                <a:srgbClr val="0B3588"/>
              </a:solidFill>
            </a:endParaRPr>
          </a:p>
          <a:p>
            <a:pPr algn="ctr"/>
            <a:r>
              <a:rPr lang="sv-SE" sz="1400" dirty="0">
                <a:solidFill>
                  <a:srgbClr val="0B3588"/>
                </a:solidFill>
              </a:rPr>
              <a:t>Moncia Mc Donald</a:t>
            </a:r>
          </a:p>
          <a:p>
            <a:pPr algn="ctr"/>
            <a:r>
              <a:rPr lang="sv-SE" sz="1300" dirty="0">
                <a:solidFill>
                  <a:srgbClr val="0B3588"/>
                </a:solidFill>
                <a:hlinkClick r:id="rId14">
                  <a:extLst>
                    <a:ext uri="{A12FA001-AC4F-418D-AE19-62706E023703}">
                      <ahyp:hlinkClr xmlns:ahyp="http://schemas.microsoft.com/office/drawing/2018/hyperlinkcolor" val="tx"/>
                    </a:ext>
                  </a:extLst>
                </a:hlinkClick>
              </a:rPr>
              <a:t>mmcdonald@newyorkbussales.com</a:t>
            </a:r>
            <a:r>
              <a:rPr lang="sv-SE" sz="1300" dirty="0">
                <a:solidFill>
                  <a:srgbClr val="0B3588"/>
                </a:solidFill>
              </a:rPr>
              <a:t> </a:t>
            </a:r>
          </a:p>
        </p:txBody>
      </p:sp>
      <p:sp>
        <p:nvSpPr>
          <p:cNvPr id="12" name="Content Placeholder 3">
            <a:extLst>
              <a:ext uri="{FF2B5EF4-FFF2-40B4-BE49-F238E27FC236}">
                <a16:creationId xmlns:a16="http://schemas.microsoft.com/office/drawing/2014/main" id="{EE01DABF-1E36-78D2-6640-39EB2187AD06}"/>
              </a:ext>
            </a:extLst>
          </p:cNvPr>
          <p:cNvSpPr>
            <a:spLocks noGrp="1"/>
          </p:cNvSpPr>
          <p:nvPr>
            <p:ph sz="quarter" idx="13"/>
          </p:nvPr>
        </p:nvSpPr>
        <p:spPr>
          <a:xfrm>
            <a:off x="357539" y="308242"/>
            <a:ext cx="6083585" cy="641143"/>
          </a:xfrm>
        </p:spPr>
        <p:txBody>
          <a:bodyPr>
            <a:normAutofit/>
          </a:bodyPr>
          <a:lstStyle/>
          <a:p>
            <a:r>
              <a:rPr lang="en-US" sz="1800" dirty="0"/>
              <a:t>CONTACT ANY OF OUR SERVICE LOCATIONS WITH QUESTIONS</a:t>
            </a:r>
          </a:p>
          <a:p>
            <a:endParaRPr lang="en-US" dirty="0"/>
          </a:p>
        </p:txBody>
      </p:sp>
    </p:spTree>
    <p:extLst>
      <p:ext uri="{BB962C8B-B14F-4D97-AF65-F5344CB8AC3E}">
        <p14:creationId xmlns:p14="http://schemas.microsoft.com/office/powerpoint/2010/main" val="3435656972"/>
      </p:ext>
    </p:extLst>
  </p:cSld>
  <p:clrMapOvr>
    <a:masterClrMapping/>
  </p:clrMapOvr>
</p:sld>
</file>

<file path=ppt/theme/theme1.xml><?xml version="1.0" encoding="utf-8"?>
<a:theme xmlns:a="http://schemas.openxmlformats.org/drawingml/2006/main" name="Office Theme">
  <a:themeElements>
    <a:clrScheme name="New York Bus Sales 01">
      <a:dk1>
        <a:sysClr val="windowText" lastClr="000000"/>
      </a:dk1>
      <a:lt1>
        <a:sysClr val="window" lastClr="FFFFFF"/>
      </a:lt1>
      <a:dk2>
        <a:srgbClr val="80807D"/>
      </a:dk2>
      <a:lt2>
        <a:srgbClr val="EEECE1"/>
      </a:lt2>
      <a:accent1>
        <a:srgbClr val="0048BD"/>
      </a:accent1>
      <a:accent2>
        <a:srgbClr val="0B3588"/>
      </a:accent2>
      <a:accent3>
        <a:srgbClr val="FFCD34"/>
      </a:accent3>
      <a:accent4>
        <a:srgbClr val="FF9900"/>
      </a:accent4>
      <a:accent5>
        <a:srgbClr val="B03330"/>
      </a:accent5>
      <a:accent6>
        <a:srgbClr val="82C359"/>
      </a:accent6>
      <a:hlink>
        <a:srgbClr val="3399FF"/>
      </a:hlink>
      <a:folHlink>
        <a:srgbClr val="0B358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55F8D7A656304F8D7C261D54F5FAF5" ma:contentTypeVersion="18" ma:contentTypeDescription="Create a new document." ma:contentTypeScope="" ma:versionID="fa98f9db843fbd0382f7936248e956c2">
  <xsd:schema xmlns:xsd="http://www.w3.org/2001/XMLSchema" xmlns:xs="http://www.w3.org/2001/XMLSchema" xmlns:p="http://schemas.microsoft.com/office/2006/metadata/properties" xmlns:ns2="6ee98f41-a178-4933-bc91-9575cba1a2c1" targetNamespace="http://schemas.microsoft.com/office/2006/metadata/properties" ma:root="true" ma:fieldsID="788bfafc40703ea5467cc1e9ae335306" ns2:_="">
    <xsd:import namespace="6ee98f41-a178-4933-bc91-9575cba1a2c1"/>
    <xsd:element name="properties">
      <xsd:complexType>
        <xsd:sequence>
          <xsd:element name="documentManagement">
            <xsd:complexType>
              <xsd:all>
                <xsd:element ref="ns2:MigrationWizId" minOccurs="0"/>
                <xsd:element ref="ns2:MigrationWizIdPermissions" minOccurs="0"/>
                <xsd:element ref="ns2:MigrationWizIdVersion" minOccurs="0"/>
                <xsd:element ref="ns2:lcf76f155ced4ddcb4097134ff3c332f0" minOccurs="0"/>
                <xsd:element ref="ns2:MediaServiceMetadata" minOccurs="0"/>
                <xsd:element ref="ns2:MediaServiceFastMetadata" minOccurs="0"/>
                <xsd:element ref="ns2:MediaServiceObjectDetectorVersions" minOccurs="0"/>
                <xsd:element ref="ns2:lcf76f155ced4ddcb4097134ff3c332f" minOccurs="0"/>
                <xsd:element ref="ns2:MediaServiceDateTaken" minOccurs="0"/>
                <xsd:element ref="ns2:MediaServiceGenerationTime" minOccurs="0"/>
                <xsd:element ref="ns2:MediaServiceEventHashCode" minOccurs="0"/>
                <xsd:element ref="ns2:MediaServiceOCR" minOccurs="0"/>
                <xsd:element ref="ns2:MigrationWizIdPermissionLevels" minOccurs="0"/>
                <xsd:element ref="ns2:MigrationWizIdDocumentLibraryPermissions" minOccurs="0"/>
                <xsd:element ref="ns2:MigrationWizIdSecurityGroup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e98f41-a178-4933-bc91-9575cba1a2c1" elementFormDefault="qualified">
    <xsd:import namespace="http://schemas.microsoft.com/office/2006/documentManagement/types"/>
    <xsd:import namespace="http://schemas.microsoft.com/office/infopath/2007/PartnerControls"/>
    <xsd:element name="MigrationWizId" ma:index="8" nillable="true" ma:displayName="MigrationWizId" ma:internalName="MigrationWizId">
      <xsd:simpleType>
        <xsd:restriction base="dms:Text"/>
      </xsd:simpleType>
    </xsd:element>
    <xsd:element name="MigrationWizIdPermissions" ma:index="9" nillable="true" ma:displayName="MigrationWizIdPermissions" ma:internalName="MigrationWizIdPermissions">
      <xsd:simpleType>
        <xsd:restriction base="dms:Text"/>
      </xsd:simpleType>
    </xsd:element>
    <xsd:element name="MigrationWizIdVersion" ma:index="10" nillable="true" ma:displayName="MigrationWizIdVersion" ma:internalName="MigrationWizIdVersion">
      <xsd:simpleType>
        <xsd:restriction base="dms:Text"/>
      </xsd:simpleType>
    </xsd:element>
    <xsd:element name="lcf76f155ced4ddcb4097134ff3c332f0" ma:index="11" nillable="true" ma:displayName="Image Tags_0" ma:hidden="true" ma:internalName="lcf76f155ced4ddcb4097134ff3c332f0" ma:readOnly="false">
      <xsd:simpleType>
        <xsd:restriction base="dms:Note"/>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0e33658f-19da-4b7d-b662-bcdc89fc9cb3"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igrationWizIdPermissionLevels" ma:index="21" nillable="true" ma:displayName="MigrationWizIdPermissionLevels" ma:internalName="MigrationWizIdPermissionLevels">
      <xsd:simpleType>
        <xsd:restriction base="dms:Text"/>
      </xsd:simpleType>
    </xsd:element>
    <xsd:element name="MigrationWizIdDocumentLibraryPermissions" ma:index="22" nillable="true" ma:displayName="MigrationWizIdDocumentLibraryPermissions" ma:internalName="MigrationWizIdDocumentLibraryPermissions">
      <xsd:simpleType>
        <xsd:restriction base="dms:Text"/>
      </xsd:simpleType>
    </xsd:element>
    <xsd:element name="MigrationWizIdSecurityGroups" ma:index="23" nillable="true" ma:displayName="MigrationWizIdSecurityGroups" ma:internalName="MigrationWizIdSecurityGroups">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MediaLengthInSeconds" ma:index="2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0 xmlns="6ee98f41-a178-4933-bc91-9575cba1a2c1" xsi:nil="true"/>
    <MigrationWizId xmlns="6ee98f41-a178-4933-bc91-9575cba1a2c1" xsi:nil="true"/>
    <lcf76f155ced4ddcb4097134ff3c332f xmlns="6ee98f41-a178-4933-bc91-9575cba1a2c1">
      <Terms xmlns="http://schemas.microsoft.com/office/infopath/2007/PartnerControls"/>
    </lcf76f155ced4ddcb4097134ff3c332f>
    <MigrationWizIdDocumentLibraryPermissions xmlns="6ee98f41-a178-4933-bc91-9575cba1a2c1" xsi:nil="true"/>
    <MigrationWizIdVersion xmlns="6ee98f41-a178-4933-bc91-9575cba1a2c1" xsi:nil="true"/>
    <MigrationWizIdPermissions xmlns="6ee98f41-a178-4933-bc91-9575cba1a2c1" xsi:nil="true"/>
    <MigrationWizIdSecurityGroups xmlns="6ee98f41-a178-4933-bc91-9575cba1a2c1" xsi:nil="true"/>
    <MigrationWizIdPermissionLevels xmlns="6ee98f41-a178-4933-bc91-9575cba1a2c1" xsi:nil="true"/>
  </documentManagement>
</p:properties>
</file>

<file path=customXml/itemProps1.xml><?xml version="1.0" encoding="utf-8"?>
<ds:datastoreItem xmlns:ds="http://schemas.openxmlformats.org/officeDocument/2006/customXml" ds:itemID="{703D395B-6B35-4046-8A84-71F13456A167}"/>
</file>

<file path=customXml/itemProps2.xml><?xml version="1.0" encoding="utf-8"?>
<ds:datastoreItem xmlns:ds="http://schemas.openxmlformats.org/officeDocument/2006/customXml" ds:itemID="{BD2EF6A0-D3D3-4FB1-B6EA-F928AADE091F}"/>
</file>

<file path=customXml/itemProps3.xml><?xml version="1.0" encoding="utf-8"?>
<ds:datastoreItem xmlns:ds="http://schemas.openxmlformats.org/officeDocument/2006/customXml" ds:itemID="{B0C55FFA-1A1E-46AB-A8AF-C3BFAC9BDF80}"/>
</file>

<file path=docProps/app.xml><?xml version="1.0" encoding="utf-8"?>
<Properties xmlns="http://schemas.openxmlformats.org/officeDocument/2006/extended-properties" xmlns:vt="http://schemas.openxmlformats.org/officeDocument/2006/docPropsVTypes">
  <TotalTime>3721</TotalTime>
  <Words>277</Words>
  <Application>Microsoft Office PowerPoint</Application>
  <PresentationFormat>Letter Paper (8.5x11 in)</PresentationFormat>
  <Paragraphs>58</Paragraphs>
  <Slides>4</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Office Theme</vt:lpstr>
      <vt:lpstr> Service Update #23-0517</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 Maggiolino</dc:creator>
  <cp:lastModifiedBy>John Johnston</cp:lastModifiedBy>
  <cp:revision>81</cp:revision>
  <dcterms:created xsi:type="dcterms:W3CDTF">2015-10-07T13:47:43Z</dcterms:created>
  <dcterms:modified xsi:type="dcterms:W3CDTF">2023-05-23T15:21:23Z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0x0101007955F8D7A656304F8D7C261D54F5FAF5</vt:lpwstr>
  </property>
</Properties>
</file>