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6" r:id="rId2"/>
    <p:sldId id="273" r:id="rId3"/>
    <p:sldId id="268" r:id="rId4"/>
    <p:sldId id="267" r:id="rId5"/>
  </p:sldIdLst>
  <p:sldSz cx="6858000" cy="9144000" type="letter"/>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B6F4F-4BCA-4B8E-8014-5E458775DB4D}" v="1" dt="2023-05-23T15:18:56.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Johnston" userId="83f87ad2-7f60-4aca-8bea-4ecd60af5197" providerId="ADAL" clId="{CFCB6F4F-4BCA-4B8E-8014-5E458775DB4D}"/>
    <pc:docChg chg="modSld">
      <pc:chgData name="John Johnston" userId="83f87ad2-7f60-4aca-8bea-4ecd60af5197" providerId="ADAL" clId="{CFCB6F4F-4BCA-4B8E-8014-5E458775DB4D}" dt="2023-05-23T15:21:17.380" v="98" actId="14100"/>
      <pc:docMkLst>
        <pc:docMk/>
      </pc:docMkLst>
      <pc:sldChg chg="addSp modSp mod">
        <pc:chgData name="John Johnston" userId="83f87ad2-7f60-4aca-8bea-4ecd60af5197" providerId="ADAL" clId="{CFCB6F4F-4BCA-4B8E-8014-5E458775DB4D}" dt="2023-05-23T15:21:17.380" v="98" actId="14100"/>
        <pc:sldMkLst>
          <pc:docMk/>
          <pc:sldMk cId="901974998" sldId="268"/>
        </pc:sldMkLst>
        <pc:spChg chg="add mod">
          <ac:chgData name="John Johnston" userId="83f87ad2-7f60-4aca-8bea-4ecd60af5197" providerId="ADAL" clId="{CFCB6F4F-4BCA-4B8E-8014-5E458775DB4D}" dt="2023-05-23T15:21:17.380" v="98" actId="14100"/>
          <ac:spMkLst>
            <pc:docMk/>
            <pc:sldMk cId="901974998" sldId="268"/>
            <ac:spMk id="2" creationId="{DA3BF419-F550-8806-8F48-241C9C70CD97}"/>
          </ac:spMkLst>
        </pc:spChg>
      </pc:sldChg>
    </pc:docChg>
  </pc:docChgLst>
  <pc:docChgLst>
    <pc:chgData name="John Johnston" userId="83f87ad2-7f60-4aca-8bea-4ecd60af5197" providerId="ADAL" clId="{9D435634-2684-41D2-8568-07DE12B58E26}"/>
    <pc:docChg chg="undo custSel addSld delSld modSld sldOrd">
      <pc:chgData name="John Johnston" userId="83f87ad2-7f60-4aca-8bea-4ecd60af5197" providerId="ADAL" clId="{9D435634-2684-41D2-8568-07DE12B58E26}" dt="2023-05-18T17:52:40.685" v="4469" actId="2696"/>
      <pc:docMkLst>
        <pc:docMk/>
      </pc:docMkLst>
      <pc:sldChg chg="addSp delSp modSp mod">
        <pc:chgData name="John Johnston" userId="83f87ad2-7f60-4aca-8bea-4ecd60af5197" providerId="ADAL" clId="{9D435634-2684-41D2-8568-07DE12B58E26}" dt="2023-05-18T15:42:58.490" v="2685" actId="20577"/>
        <pc:sldMkLst>
          <pc:docMk/>
          <pc:sldMk cId="348455383" sldId="256"/>
        </pc:sldMkLst>
        <pc:spChg chg="mod">
          <ac:chgData name="John Johnston" userId="83f87ad2-7f60-4aca-8bea-4ecd60af5197" providerId="ADAL" clId="{9D435634-2684-41D2-8568-07DE12B58E26}" dt="2023-05-17T19:54:39.237" v="122" actId="20577"/>
          <ac:spMkLst>
            <pc:docMk/>
            <pc:sldMk cId="348455383" sldId="256"/>
            <ac:spMk id="5" creationId="{00000000-0000-0000-0000-000000000000}"/>
          </ac:spMkLst>
        </pc:spChg>
        <pc:spChg chg="mod">
          <ac:chgData name="John Johnston" userId="83f87ad2-7f60-4aca-8bea-4ecd60af5197" providerId="ADAL" clId="{9D435634-2684-41D2-8568-07DE12B58E26}" dt="2023-05-18T15:42:58.490" v="2685" actId="20577"/>
          <ac:spMkLst>
            <pc:docMk/>
            <pc:sldMk cId="348455383" sldId="256"/>
            <ac:spMk id="7" creationId="{00000000-0000-0000-0000-000000000000}"/>
          </ac:spMkLst>
        </pc:spChg>
        <pc:spChg chg="mod">
          <ac:chgData name="John Johnston" userId="83f87ad2-7f60-4aca-8bea-4ecd60af5197" providerId="ADAL" clId="{9D435634-2684-41D2-8568-07DE12B58E26}" dt="2023-05-18T11:32:09.516" v="2477" actId="1076"/>
          <ac:spMkLst>
            <pc:docMk/>
            <pc:sldMk cId="348455383" sldId="256"/>
            <ac:spMk id="8" creationId="{00000000-0000-0000-0000-000000000000}"/>
          </ac:spMkLst>
        </pc:spChg>
        <pc:spChg chg="mod">
          <ac:chgData name="John Johnston" userId="83f87ad2-7f60-4aca-8bea-4ecd60af5197" providerId="ADAL" clId="{9D435634-2684-41D2-8568-07DE12B58E26}" dt="2023-05-17T19:54:18.236" v="112" actId="27636"/>
          <ac:spMkLst>
            <pc:docMk/>
            <pc:sldMk cId="348455383" sldId="256"/>
            <ac:spMk id="9" creationId="{00000000-0000-0000-0000-000000000000}"/>
          </ac:spMkLst>
        </pc:spChg>
        <pc:picChg chg="add mod">
          <ac:chgData name="John Johnston" userId="83f87ad2-7f60-4aca-8bea-4ecd60af5197" providerId="ADAL" clId="{9D435634-2684-41D2-8568-07DE12B58E26}" dt="2023-05-17T20:55:37.393" v="1596" actId="1076"/>
          <ac:picMkLst>
            <pc:docMk/>
            <pc:sldMk cId="348455383" sldId="256"/>
            <ac:picMk id="1026" creationId="{E65FE533-3BE8-16CA-3BDE-B4D8AC322652}"/>
          </ac:picMkLst>
        </pc:picChg>
        <pc:picChg chg="del mod">
          <ac:chgData name="John Johnston" userId="83f87ad2-7f60-4aca-8bea-4ecd60af5197" providerId="ADAL" clId="{9D435634-2684-41D2-8568-07DE12B58E26}" dt="2023-05-17T19:57:19.093" v="124" actId="21"/>
          <ac:picMkLst>
            <pc:docMk/>
            <pc:sldMk cId="348455383" sldId="256"/>
            <ac:picMk id="1028" creationId="{79512E0B-E3DE-36CA-08A3-B949DE7F9F0B}"/>
          </ac:picMkLst>
        </pc:picChg>
      </pc:sldChg>
      <pc:sldChg chg="modSp del mod">
        <pc:chgData name="John Johnston" userId="83f87ad2-7f60-4aca-8bea-4ecd60af5197" providerId="ADAL" clId="{9D435634-2684-41D2-8568-07DE12B58E26}" dt="2023-05-18T17:52:40.685" v="4469" actId="2696"/>
        <pc:sldMkLst>
          <pc:docMk/>
          <pc:sldMk cId="1153007748" sldId="265"/>
        </pc:sldMkLst>
        <pc:spChg chg="mod">
          <ac:chgData name="John Johnston" userId="83f87ad2-7f60-4aca-8bea-4ecd60af5197" providerId="ADAL" clId="{9D435634-2684-41D2-8568-07DE12B58E26}" dt="2023-04-22T15:49:52.125" v="11" actId="20577"/>
          <ac:spMkLst>
            <pc:docMk/>
            <pc:sldMk cId="1153007748" sldId="265"/>
            <ac:spMk id="6" creationId="{D132DBC1-BA2F-446D-BC58-9830FB98B2AB}"/>
          </ac:spMkLst>
        </pc:spChg>
      </pc:sldChg>
      <pc:sldChg chg="addSp delSp modSp new mod ord">
        <pc:chgData name="John Johnston" userId="83f87ad2-7f60-4aca-8bea-4ecd60af5197" providerId="ADAL" clId="{9D435634-2684-41D2-8568-07DE12B58E26}" dt="2023-05-18T17:44:52.722" v="4172" actId="1076"/>
        <pc:sldMkLst>
          <pc:docMk/>
          <pc:sldMk cId="901974998" sldId="268"/>
        </pc:sldMkLst>
        <pc:spChg chg="del">
          <ac:chgData name="John Johnston" userId="83f87ad2-7f60-4aca-8bea-4ecd60af5197" providerId="ADAL" clId="{9D435634-2684-41D2-8568-07DE12B58E26}" dt="2023-05-17T20:28:18.074" v="562" actId="21"/>
          <ac:spMkLst>
            <pc:docMk/>
            <pc:sldMk cId="901974998" sldId="268"/>
            <ac:spMk id="2" creationId="{0B2DB8D2-66F9-A2BF-9C08-450745C0DEF3}"/>
          </ac:spMkLst>
        </pc:spChg>
        <pc:spChg chg="del">
          <ac:chgData name="John Johnston" userId="83f87ad2-7f60-4aca-8bea-4ecd60af5197" providerId="ADAL" clId="{9D435634-2684-41D2-8568-07DE12B58E26}" dt="2023-05-17T20:28:20.582" v="563" actId="21"/>
          <ac:spMkLst>
            <pc:docMk/>
            <pc:sldMk cId="901974998" sldId="268"/>
            <ac:spMk id="3" creationId="{E22E2B6D-16C8-87C5-EBF7-754F05C66CE5}"/>
          </ac:spMkLst>
        </pc:spChg>
        <pc:spChg chg="del">
          <ac:chgData name="John Johnston" userId="83f87ad2-7f60-4aca-8bea-4ecd60af5197" providerId="ADAL" clId="{9D435634-2684-41D2-8568-07DE12B58E26}" dt="2023-05-17T20:28:14.419" v="561" actId="21"/>
          <ac:spMkLst>
            <pc:docMk/>
            <pc:sldMk cId="901974998" sldId="268"/>
            <ac:spMk id="5" creationId="{6BABBE96-50BC-9E15-2CF2-C4753EF8DEC2}"/>
          </ac:spMkLst>
        </pc:spChg>
        <pc:spChg chg="mod">
          <ac:chgData name="John Johnston" userId="83f87ad2-7f60-4aca-8bea-4ecd60af5197" providerId="ADAL" clId="{9D435634-2684-41D2-8568-07DE12B58E26}" dt="2023-05-18T17:44:49.158" v="4171" actId="1076"/>
          <ac:spMkLst>
            <pc:docMk/>
            <pc:sldMk cId="901974998" sldId="268"/>
            <ac:spMk id="6" creationId="{D078707A-303A-9D8F-04CC-3A935C01005C}"/>
          </ac:spMkLst>
        </pc:spChg>
        <pc:spChg chg="add mod">
          <ac:chgData name="John Johnston" userId="83f87ad2-7f60-4aca-8bea-4ecd60af5197" providerId="ADAL" clId="{9D435634-2684-41D2-8568-07DE12B58E26}" dt="2023-05-18T17:44:52.722" v="4172" actId="1076"/>
          <ac:spMkLst>
            <pc:docMk/>
            <pc:sldMk cId="901974998" sldId="268"/>
            <ac:spMk id="11" creationId="{1D13B58E-C83E-FF71-C346-AC4B956441B5}"/>
          </ac:spMkLst>
        </pc:spChg>
        <pc:spChg chg="add del mod">
          <ac:chgData name="John Johnston" userId="83f87ad2-7f60-4aca-8bea-4ecd60af5197" providerId="ADAL" clId="{9D435634-2684-41D2-8568-07DE12B58E26}" dt="2023-05-18T16:45:21.494" v="3412" actId="21"/>
          <ac:spMkLst>
            <pc:docMk/>
            <pc:sldMk cId="901974998" sldId="268"/>
            <ac:spMk id="14" creationId="{E1CDAAC1-1A7E-03E5-B8F5-5707CC49A4A2}"/>
          </ac:spMkLst>
        </pc:spChg>
        <pc:picChg chg="add mod">
          <ac:chgData name="John Johnston" userId="83f87ad2-7f60-4aca-8bea-4ecd60af5197" providerId="ADAL" clId="{9D435634-2684-41D2-8568-07DE12B58E26}" dt="2023-05-18T17:44:44.421" v="4170" actId="1076"/>
          <ac:picMkLst>
            <pc:docMk/>
            <pc:sldMk cId="901974998" sldId="268"/>
            <ac:picMk id="3" creationId="{C2251D76-3E3C-FB0D-9ACE-1DAE3EEAF2E9}"/>
          </ac:picMkLst>
        </pc:picChg>
        <pc:picChg chg="add del">
          <ac:chgData name="John Johnston" userId="83f87ad2-7f60-4aca-8bea-4ecd60af5197" providerId="ADAL" clId="{9D435634-2684-41D2-8568-07DE12B58E26}" dt="2023-05-17T20:28:40.573" v="565" actId="22"/>
          <ac:picMkLst>
            <pc:docMk/>
            <pc:sldMk cId="901974998" sldId="268"/>
            <ac:picMk id="8" creationId="{94C0BB3C-4030-7696-5081-A42021D1025B}"/>
          </ac:picMkLst>
        </pc:picChg>
        <pc:picChg chg="add del mod">
          <ac:chgData name="John Johnston" userId="83f87ad2-7f60-4aca-8bea-4ecd60af5197" providerId="ADAL" clId="{9D435634-2684-41D2-8568-07DE12B58E26}" dt="2023-05-18T15:30:49.953" v="2635" actId="21"/>
          <ac:picMkLst>
            <pc:docMk/>
            <pc:sldMk cId="901974998" sldId="268"/>
            <ac:picMk id="10" creationId="{048881E2-DC05-FE71-F90C-4CC9957BE7D5}"/>
          </ac:picMkLst>
        </pc:picChg>
        <pc:picChg chg="add del mod">
          <ac:chgData name="John Johnston" userId="83f87ad2-7f60-4aca-8bea-4ecd60af5197" providerId="ADAL" clId="{9D435634-2684-41D2-8568-07DE12B58E26}" dt="2023-05-18T15:30:52.360" v="2636" actId="21"/>
          <ac:picMkLst>
            <pc:docMk/>
            <pc:sldMk cId="901974998" sldId="268"/>
            <ac:picMk id="13" creationId="{497A3973-0BC2-87CE-592C-4BD390D88627}"/>
          </ac:picMkLst>
        </pc:picChg>
      </pc:sldChg>
      <pc:sldChg chg="addSp delSp modSp add del mod">
        <pc:chgData name="John Johnston" userId="83f87ad2-7f60-4aca-8bea-4ecd60af5197" providerId="ADAL" clId="{9D435634-2684-41D2-8568-07DE12B58E26}" dt="2023-05-18T17:45:03.946" v="4173" actId="2696"/>
        <pc:sldMkLst>
          <pc:docMk/>
          <pc:sldMk cId="2706366955" sldId="269"/>
        </pc:sldMkLst>
        <pc:spChg chg="mod">
          <ac:chgData name="John Johnston" userId="83f87ad2-7f60-4aca-8bea-4ecd60af5197" providerId="ADAL" clId="{9D435634-2684-41D2-8568-07DE12B58E26}" dt="2023-05-17T21:28:25.436" v="1920" actId="1076"/>
          <ac:spMkLst>
            <pc:docMk/>
            <pc:sldMk cId="2706366955" sldId="269"/>
            <ac:spMk id="6" creationId="{D078707A-303A-9D8F-04CC-3A935C01005C}"/>
          </ac:spMkLst>
        </pc:spChg>
        <pc:spChg chg="mod">
          <ac:chgData name="John Johnston" userId="83f87ad2-7f60-4aca-8bea-4ecd60af5197" providerId="ADAL" clId="{9D435634-2684-41D2-8568-07DE12B58E26}" dt="2023-05-17T21:28:44.125" v="1925" actId="20577"/>
          <ac:spMkLst>
            <pc:docMk/>
            <pc:sldMk cId="2706366955" sldId="269"/>
            <ac:spMk id="11" creationId="{1D13B58E-C83E-FF71-C346-AC4B956441B5}"/>
          </ac:spMkLst>
        </pc:spChg>
        <pc:picChg chg="add mod">
          <ac:chgData name="John Johnston" userId="83f87ad2-7f60-4aca-8bea-4ecd60af5197" providerId="ADAL" clId="{9D435634-2684-41D2-8568-07DE12B58E26}" dt="2023-05-17T21:28:34.172" v="1922" actId="14100"/>
          <ac:picMkLst>
            <pc:docMk/>
            <pc:sldMk cId="2706366955" sldId="269"/>
            <ac:picMk id="3" creationId="{ADB7CAAE-71A6-A8E2-9D73-57942FC117CF}"/>
          </ac:picMkLst>
        </pc:picChg>
        <pc:picChg chg="del">
          <ac:chgData name="John Johnston" userId="83f87ad2-7f60-4aca-8bea-4ecd60af5197" providerId="ADAL" clId="{9D435634-2684-41D2-8568-07DE12B58E26}" dt="2023-05-17T21:27:40.037" v="1917" actId="21"/>
          <ac:picMkLst>
            <pc:docMk/>
            <pc:sldMk cId="2706366955" sldId="269"/>
            <ac:picMk id="10" creationId="{048881E2-DC05-FE71-F90C-4CC9957BE7D5}"/>
          </ac:picMkLst>
        </pc:picChg>
        <pc:picChg chg="del">
          <ac:chgData name="John Johnston" userId="83f87ad2-7f60-4aca-8bea-4ecd60af5197" providerId="ADAL" clId="{9D435634-2684-41D2-8568-07DE12B58E26}" dt="2023-05-17T21:28:59.094" v="1926" actId="21"/>
          <ac:picMkLst>
            <pc:docMk/>
            <pc:sldMk cId="2706366955" sldId="269"/>
            <ac:picMk id="13" creationId="{497A3973-0BC2-87CE-592C-4BD390D88627}"/>
          </ac:picMkLst>
        </pc:picChg>
      </pc:sldChg>
      <pc:sldChg chg="addSp delSp modSp new mod">
        <pc:chgData name="John Johnston" userId="83f87ad2-7f60-4aca-8bea-4ecd60af5197" providerId="ADAL" clId="{9D435634-2684-41D2-8568-07DE12B58E26}" dt="2023-05-18T17:48:14.419" v="4284" actId="14100"/>
        <pc:sldMkLst>
          <pc:docMk/>
          <pc:sldMk cId="1727347586" sldId="270"/>
        </pc:sldMkLst>
        <pc:spChg chg="del">
          <ac:chgData name="John Johnston" userId="83f87ad2-7f60-4aca-8bea-4ecd60af5197" providerId="ADAL" clId="{9D435634-2684-41D2-8568-07DE12B58E26}" dt="2023-05-18T16:43:26.236" v="3406" actId="21"/>
          <ac:spMkLst>
            <pc:docMk/>
            <pc:sldMk cId="1727347586" sldId="270"/>
            <ac:spMk id="2" creationId="{812B03DD-A947-A38E-3C5E-8244E097EA4A}"/>
          </ac:spMkLst>
        </pc:spChg>
        <pc:spChg chg="del">
          <ac:chgData name="John Johnston" userId="83f87ad2-7f60-4aca-8bea-4ecd60af5197" providerId="ADAL" clId="{9D435634-2684-41D2-8568-07DE12B58E26}" dt="2023-05-18T16:43:28.597" v="3407" actId="21"/>
          <ac:spMkLst>
            <pc:docMk/>
            <pc:sldMk cId="1727347586" sldId="270"/>
            <ac:spMk id="3" creationId="{2B919435-DCBA-4B4D-9173-28A7711683F9}"/>
          </ac:spMkLst>
        </pc:spChg>
        <pc:spChg chg="del">
          <ac:chgData name="John Johnston" userId="83f87ad2-7f60-4aca-8bea-4ecd60af5197" providerId="ADAL" clId="{9D435634-2684-41D2-8568-07DE12B58E26}" dt="2023-05-18T16:43:31.531" v="3408" actId="21"/>
          <ac:spMkLst>
            <pc:docMk/>
            <pc:sldMk cId="1727347586" sldId="270"/>
            <ac:spMk id="5" creationId="{B9BB15D0-A3B5-52EE-3A0A-578C827D0EA0}"/>
          </ac:spMkLst>
        </pc:spChg>
        <pc:spChg chg="del">
          <ac:chgData name="John Johnston" userId="83f87ad2-7f60-4aca-8bea-4ecd60af5197" providerId="ADAL" clId="{9D435634-2684-41D2-8568-07DE12B58E26}" dt="2023-05-18T17:24:24.578" v="4100" actId="21"/>
          <ac:spMkLst>
            <pc:docMk/>
            <pc:sldMk cId="1727347586" sldId="270"/>
            <ac:spMk id="6" creationId="{FAAB4454-20E1-AB1C-59F0-963299C0321C}"/>
          </ac:spMkLst>
        </pc:spChg>
        <pc:spChg chg="add mod">
          <ac:chgData name="John Johnston" userId="83f87ad2-7f60-4aca-8bea-4ecd60af5197" providerId="ADAL" clId="{9D435634-2684-41D2-8568-07DE12B58E26}" dt="2023-05-18T17:31:47.578" v="4123" actId="1076"/>
          <ac:spMkLst>
            <pc:docMk/>
            <pc:sldMk cId="1727347586" sldId="270"/>
            <ac:spMk id="7" creationId="{97AC92EB-D662-BEE8-2EFA-DCADA57F6B15}"/>
          </ac:spMkLst>
        </pc:spChg>
        <pc:spChg chg="add mod">
          <ac:chgData name="John Johnston" userId="83f87ad2-7f60-4aca-8bea-4ecd60af5197" providerId="ADAL" clId="{9D435634-2684-41D2-8568-07DE12B58E26}" dt="2023-05-18T17:31:56.844" v="4124" actId="1076"/>
          <ac:spMkLst>
            <pc:docMk/>
            <pc:sldMk cId="1727347586" sldId="270"/>
            <ac:spMk id="8" creationId="{8839A362-F9AF-34EB-43F8-DF6F9C727CD9}"/>
          </ac:spMkLst>
        </pc:spChg>
        <pc:spChg chg="add mod">
          <ac:chgData name="John Johnston" userId="83f87ad2-7f60-4aca-8bea-4ecd60af5197" providerId="ADAL" clId="{9D435634-2684-41D2-8568-07DE12B58E26}" dt="2023-05-18T17:48:14.419" v="4284" actId="14100"/>
          <ac:spMkLst>
            <pc:docMk/>
            <pc:sldMk cId="1727347586" sldId="270"/>
            <ac:spMk id="9" creationId="{C7DE697A-49FC-4FE3-A57F-6F76A05955C8}"/>
          </ac:spMkLst>
        </pc:spChg>
        <pc:picChg chg="add mod">
          <ac:chgData name="John Johnston" userId="83f87ad2-7f60-4aca-8bea-4ecd60af5197" providerId="ADAL" clId="{9D435634-2684-41D2-8568-07DE12B58E26}" dt="2023-05-18T17:37:43.472" v="4150" actId="1076"/>
          <ac:picMkLst>
            <pc:docMk/>
            <pc:sldMk cId="1727347586" sldId="270"/>
            <ac:picMk id="1026" creationId="{D2A29D0C-D2D4-A005-4305-9ADEE04A49D1}"/>
          </ac:picMkLst>
        </pc:picChg>
        <pc:picChg chg="add mod">
          <ac:chgData name="John Johnston" userId="83f87ad2-7f60-4aca-8bea-4ecd60af5197" providerId="ADAL" clId="{9D435634-2684-41D2-8568-07DE12B58E26}" dt="2023-05-18T17:31:25.436" v="4118" actId="14100"/>
          <ac:picMkLst>
            <pc:docMk/>
            <pc:sldMk cId="1727347586" sldId="270"/>
            <ac:picMk id="1027" creationId="{813F931F-C14F-44E4-3EAE-024B78504411}"/>
          </ac:picMkLst>
        </pc:picChg>
        <pc:picChg chg="add del mod">
          <ac:chgData name="John Johnston" userId="83f87ad2-7f60-4aca-8bea-4ecd60af5197" providerId="ADAL" clId="{9D435634-2684-41D2-8568-07DE12B58E26}" dt="2023-05-18T17:31:08.929" v="4114" actId="21"/>
          <ac:picMkLst>
            <pc:docMk/>
            <pc:sldMk cId="1727347586" sldId="270"/>
            <ac:picMk id="1028" creationId="{A313FCF3-028C-E798-BF5D-07A936A9234F}"/>
          </ac:picMkLst>
        </pc:picChg>
        <pc:picChg chg="add del">
          <ac:chgData name="John Johnston" userId="83f87ad2-7f60-4aca-8bea-4ecd60af5197" providerId="ADAL" clId="{9D435634-2684-41D2-8568-07DE12B58E26}" dt="2023-05-18T17:36:25.473" v="4147"/>
          <ac:picMkLst>
            <pc:docMk/>
            <pc:sldMk cId="1727347586" sldId="270"/>
            <ac:picMk id="1029" creationId="{366E93EC-C519-1167-A922-C14EA7CC0F40}"/>
          </ac:picMkLst>
        </pc:picChg>
      </pc:sldChg>
      <pc:sldChg chg="addSp delSp modSp add mod">
        <pc:chgData name="John Johnston" userId="83f87ad2-7f60-4aca-8bea-4ecd60af5197" providerId="ADAL" clId="{9D435634-2684-41D2-8568-07DE12B58E26}" dt="2023-05-18T17:50:25.979" v="4389" actId="14100"/>
        <pc:sldMkLst>
          <pc:docMk/>
          <pc:sldMk cId="3204047301" sldId="271"/>
        </pc:sldMkLst>
        <pc:spChg chg="add mod">
          <ac:chgData name="John Johnston" userId="83f87ad2-7f60-4aca-8bea-4ecd60af5197" providerId="ADAL" clId="{9D435634-2684-41D2-8568-07DE12B58E26}" dt="2023-05-18T17:50:25.979" v="4389" actId="14100"/>
          <ac:spMkLst>
            <pc:docMk/>
            <pc:sldMk cId="3204047301" sldId="271"/>
            <ac:spMk id="2" creationId="{77BFA0E9-6E02-3E4E-358E-A014D4E1C553}"/>
          </ac:spMkLst>
        </pc:spChg>
        <pc:spChg chg="mod">
          <ac:chgData name="John Johnston" userId="83f87ad2-7f60-4aca-8bea-4ecd60af5197" providerId="ADAL" clId="{9D435634-2684-41D2-8568-07DE12B58E26}" dt="2023-05-18T17:33:52.714" v="4141" actId="1076"/>
          <ac:spMkLst>
            <pc:docMk/>
            <pc:sldMk cId="3204047301" sldId="271"/>
            <ac:spMk id="7" creationId="{97AC92EB-D662-BEE8-2EFA-DCADA57F6B15}"/>
          </ac:spMkLst>
        </pc:spChg>
        <pc:spChg chg="mod">
          <ac:chgData name="John Johnston" userId="83f87ad2-7f60-4aca-8bea-4ecd60af5197" providerId="ADAL" clId="{9D435634-2684-41D2-8568-07DE12B58E26}" dt="2023-05-18T17:33:57.252" v="4143" actId="20577"/>
          <ac:spMkLst>
            <pc:docMk/>
            <pc:sldMk cId="3204047301" sldId="271"/>
            <ac:spMk id="8" creationId="{8839A362-F9AF-34EB-43F8-DF6F9C727CD9}"/>
          </ac:spMkLst>
        </pc:spChg>
        <pc:picChg chg="del">
          <ac:chgData name="John Johnston" userId="83f87ad2-7f60-4aca-8bea-4ecd60af5197" providerId="ADAL" clId="{9D435634-2684-41D2-8568-07DE12B58E26}" dt="2023-05-18T17:32:30.491" v="4125" actId="21"/>
          <ac:picMkLst>
            <pc:docMk/>
            <pc:sldMk cId="3204047301" sldId="271"/>
            <ac:picMk id="1026" creationId="{D2A29D0C-D2D4-A005-4305-9ADEE04A49D1}"/>
          </ac:picMkLst>
        </pc:picChg>
        <pc:picChg chg="del">
          <ac:chgData name="John Johnston" userId="83f87ad2-7f60-4aca-8bea-4ecd60af5197" providerId="ADAL" clId="{9D435634-2684-41D2-8568-07DE12B58E26}" dt="2023-05-18T17:32:34.397" v="4126" actId="21"/>
          <ac:picMkLst>
            <pc:docMk/>
            <pc:sldMk cId="3204047301" sldId="271"/>
            <ac:picMk id="1027" creationId="{813F931F-C14F-44E4-3EAE-024B78504411}"/>
          </ac:picMkLst>
        </pc:picChg>
        <pc:picChg chg="mod">
          <ac:chgData name="John Johnston" userId="83f87ad2-7f60-4aca-8bea-4ecd60af5197" providerId="ADAL" clId="{9D435634-2684-41D2-8568-07DE12B58E26}" dt="2023-05-18T17:32:51" v="4129" actId="14100"/>
          <ac:picMkLst>
            <pc:docMk/>
            <pc:sldMk cId="3204047301" sldId="271"/>
            <ac:picMk id="1028" creationId="{A313FCF3-028C-E798-BF5D-07A936A9234F}"/>
          </ac:picMkLst>
        </pc:picChg>
        <pc:picChg chg="add mod">
          <ac:chgData name="John Johnston" userId="83f87ad2-7f60-4aca-8bea-4ecd60af5197" providerId="ADAL" clId="{9D435634-2684-41D2-8568-07DE12B58E26}" dt="2023-05-18T17:33:28.008" v="4137" actId="1076"/>
          <ac:picMkLst>
            <pc:docMk/>
            <pc:sldMk cId="3204047301" sldId="271"/>
            <ac:picMk id="2050" creationId="{5C4CDF99-3B43-C3FC-80FA-EA1FFD0E0BC5}"/>
          </ac:picMkLst>
        </pc:picChg>
      </pc:sldChg>
      <pc:sldChg chg="addSp delSp modSp new mod">
        <pc:chgData name="John Johnston" userId="83f87ad2-7f60-4aca-8bea-4ecd60af5197" providerId="ADAL" clId="{9D435634-2684-41D2-8568-07DE12B58E26}" dt="2023-05-18T17:52:31.738" v="4468" actId="1076"/>
        <pc:sldMkLst>
          <pc:docMk/>
          <pc:sldMk cId="3161364979" sldId="272"/>
        </pc:sldMkLst>
        <pc:spChg chg="del">
          <ac:chgData name="John Johnston" userId="83f87ad2-7f60-4aca-8bea-4ecd60af5197" providerId="ADAL" clId="{9D435634-2684-41D2-8568-07DE12B58E26}" dt="2023-05-18T17:44:00.208" v="4163" actId="21"/>
          <ac:spMkLst>
            <pc:docMk/>
            <pc:sldMk cId="3161364979" sldId="272"/>
            <ac:spMk id="2" creationId="{342BDDA7-D7FC-C1DD-AEB3-596954B4BBFB}"/>
          </ac:spMkLst>
        </pc:spChg>
        <pc:spChg chg="del">
          <ac:chgData name="John Johnston" userId="83f87ad2-7f60-4aca-8bea-4ecd60af5197" providerId="ADAL" clId="{9D435634-2684-41D2-8568-07DE12B58E26}" dt="2023-05-18T17:44:03.398" v="4164" actId="21"/>
          <ac:spMkLst>
            <pc:docMk/>
            <pc:sldMk cId="3161364979" sldId="272"/>
            <ac:spMk id="3" creationId="{20F9058F-9AE6-92C0-2353-512355587BA4}"/>
          </ac:spMkLst>
        </pc:spChg>
        <pc:spChg chg="del">
          <ac:chgData name="John Johnston" userId="83f87ad2-7f60-4aca-8bea-4ecd60af5197" providerId="ADAL" clId="{9D435634-2684-41D2-8568-07DE12B58E26}" dt="2023-05-18T17:44:06.934" v="4165" actId="21"/>
          <ac:spMkLst>
            <pc:docMk/>
            <pc:sldMk cId="3161364979" sldId="272"/>
            <ac:spMk id="5" creationId="{C3682E62-3418-E254-7584-F5D865F6A7F1}"/>
          </ac:spMkLst>
        </pc:spChg>
        <pc:spChg chg="del">
          <ac:chgData name="John Johnston" userId="83f87ad2-7f60-4aca-8bea-4ecd60af5197" providerId="ADAL" clId="{9D435634-2684-41D2-8568-07DE12B58E26}" dt="2023-05-18T17:50:48.684" v="4392" actId="21"/>
          <ac:spMkLst>
            <pc:docMk/>
            <pc:sldMk cId="3161364979" sldId="272"/>
            <ac:spMk id="6" creationId="{0F61BBF5-55D7-1236-751D-E9C31403C360}"/>
          </ac:spMkLst>
        </pc:spChg>
        <pc:spChg chg="add mod">
          <ac:chgData name="John Johnston" userId="83f87ad2-7f60-4aca-8bea-4ecd60af5197" providerId="ADAL" clId="{9D435634-2684-41D2-8568-07DE12B58E26}" dt="2023-05-18T17:36:06.969" v="4145" actId="571"/>
          <ac:spMkLst>
            <pc:docMk/>
            <pc:sldMk cId="3161364979" sldId="272"/>
            <ac:spMk id="7" creationId="{BF26A0AF-5449-5D24-725C-97A9EC5A55D8}"/>
          </ac:spMkLst>
        </pc:spChg>
        <pc:spChg chg="add mod">
          <ac:chgData name="John Johnston" userId="83f87ad2-7f60-4aca-8bea-4ecd60af5197" providerId="ADAL" clId="{9D435634-2684-41D2-8568-07DE12B58E26}" dt="2023-05-18T17:52:05.465" v="4464" actId="1076"/>
          <ac:spMkLst>
            <pc:docMk/>
            <pc:sldMk cId="3161364979" sldId="272"/>
            <ac:spMk id="8" creationId="{B0103F9A-0DEC-AC7D-37C1-3B51679CF3FF}"/>
          </ac:spMkLst>
        </pc:spChg>
        <pc:spChg chg="add mod">
          <ac:chgData name="John Johnston" userId="83f87ad2-7f60-4aca-8bea-4ecd60af5197" providerId="ADAL" clId="{9D435634-2684-41D2-8568-07DE12B58E26}" dt="2023-05-18T17:52:31.738" v="4468" actId="1076"/>
          <ac:spMkLst>
            <pc:docMk/>
            <pc:sldMk cId="3161364979" sldId="272"/>
            <ac:spMk id="10" creationId="{A4C2D932-AFC5-BEC9-F858-D7EBCE2E1BA5}"/>
          </ac:spMkLst>
        </pc:spChg>
        <pc:picChg chg="add mod">
          <ac:chgData name="John Johnston" userId="83f87ad2-7f60-4aca-8bea-4ecd60af5197" providerId="ADAL" clId="{9D435634-2684-41D2-8568-07DE12B58E26}" dt="2023-05-18T17:44:27.955" v="4167" actId="1076"/>
          <ac:picMkLst>
            <pc:docMk/>
            <pc:sldMk cId="3161364979" sldId="272"/>
            <ac:picMk id="3074" creationId="{E1C3FACD-697A-9B7B-4671-BBF7D4E5F6F7}"/>
          </ac:picMkLst>
        </pc:picChg>
      </pc:sldChg>
    </pc:docChg>
  </pc:docChgLst>
  <pc:docChgLst>
    <pc:chgData name="John Johnston" userId="83f87ad2-7f60-4aca-8bea-4ecd60af5197" providerId="ADAL" clId="{8CF6FF8D-5F9C-454B-8496-8457ED26E4AA}"/>
    <pc:docChg chg="custSel addSld delSld modSld sldOrd">
      <pc:chgData name="John Johnston" userId="83f87ad2-7f60-4aca-8bea-4ecd60af5197" providerId="ADAL" clId="{8CF6FF8D-5F9C-454B-8496-8457ED26E4AA}" dt="2023-05-22T12:18:32.403" v="551" actId="2696"/>
      <pc:docMkLst>
        <pc:docMk/>
      </pc:docMkLst>
      <pc:sldChg chg="modSp mod">
        <pc:chgData name="John Johnston" userId="83f87ad2-7f60-4aca-8bea-4ecd60af5197" providerId="ADAL" clId="{8CF6FF8D-5F9C-454B-8496-8457ED26E4AA}" dt="2023-05-22T12:11:13.650" v="497" actId="20577"/>
        <pc:sldMkLst>
          <pc:docMk/>
          <pc:sldMk cId="348455383" sldId="256"/>
        </pc:sldMkLst>
        <pc:spChg chg="mod">
          <ac:chgData name="John Johnston" userId="83f87ad2-7f60-4aca-8bea-4ecd60af5197" providerId="ADAL" clId="{8CF6FF8D-5F9C-454B-8496-8457ED26E4AA}" dt="2023-05-22T12:11:13.650" v="497" actId="20577"/>
          <ac:spMkLst>
            <pc:docMk/>
            <pc:sldMk cId="348455383" sldId="256"/>
            <ac:spMk id="7" creationId="{00000000-0000-0000-0000-000000000000}"/>
          </ac:spMkLst>
        </pc:spChg>
      </pc:sldChg>
      <pc:sldChg chg="addSp delSp modSp mod">
        <pc:chgData name="John Johnston" userId="83f87ad2-7f60-4aca-8bea-4ecd60af5197" providerId="ADAL" clId="{8CF6FF8D-5F9C-454B-8496-8457ED26E4AA}" dt="2023-05-22T12:18:13.761" v="548" actId="1076"/>
        <pc:sldMkLst>
          <pc:docMk/>
          <pc:sldMk cId="901974998" sldId="268"/>
        </pc:sldMkLst>
        <pc:spChg chg="add del mod">
          <ac:chgData name="John Johnston" userId="83f87ad2-7f60-4aca-8bea-4ecd60af5197" providerId="ADAL" clId="{8CF6FF8D-5F9C-454B-8496-8457ED26E4AA}" dt="2023-05-22T12:11:35.130" v="499" actId="21"/>
          <ac:spMkLst>
            <pc:docMk/>
            <pc:sldMk cId="901974998" sldId="268"/>
            <ac:spMk id="5" creationId="{618507E1-14C3-3A83-528B-F0EA40243CFB}"/>
          </ac:spMkLst>
        </pc:spChg>
        <pc:spChg chg="del">
          <ac:chgData name="John Johnston" userId="83f87ad2-7f60-4aca-8bea-4ecd60af5197" providerId="ADAL" clId="{8CF6FF8D-5F9C-454B-8496-8457ED26E4AA}" dt="2023-05-22T12:11:31.128" v="498" actId="21"/>
          <ac:spMkLst>
            <pc:docMk/>
            <pc:sldMk cId="901974998" sldId="268"/>
            <ac:spMk id="6" creationId="{D078707A-303A-9D8F-04CC-3A935C01005C}"/>
          </ac:spMkLst>
        </pc:spChg>
        <pc:spChg chg="add mod">
          <ac:chgData name="John Johnston" userId="83f87ad2-7f60-4aca-8bea-4ecd60af5197" providerId="ADAL" clId="{8CF6FF8D-5F9C-454B-8496-8457ED26E4AA}" dt="2023-05-22T12:18:13.761" v="548" actId="1076"/>
          <ac:spMkLst>
            <pc:docMk/>
            <pc:sldMk cId="901974998" sldId="268"/>
            <ac:spMk id="9" creationId="{4F9E5785-D548-3849-9EE7-F227894384E9}"/>
          </ac:spMkLst>
        </pc:spChg>
        <pc:spChg chg="mod">
          <ac:chgData name="John Johnston" userId="83f87ad2-7f60-4aca-8bea-4ecd60af5197" providerId="ADAL" clId="{8CF6FF8D-5F9C-454B-8496-8457ED26E4AA}" dt="2023-05-22T12:17:38.525" v="544" actId="1076"/>
          <ac:spMkLst>
            <pc:docMk/>
            <pc:sldMk cId="901974998" sldId="268"/>
            <ac:spMk id="11" creationId="{1D13B58E-C83E-FF71-C346-AC4B956441B5}"/>
          </ac:spMkLst>
        </pc:spChg>
        <pc:picChg chg="del">
          <ac:chgData name="John Johnston" userId="83f87ad2-7f60-4aca-8bea-4ecd60af5197" providerId="ADAL" clId="{8CF6FF8D-5F9C-454B-8496-8457ED26E4AA}" dt="2023-05-22T12:15:41.340" v="520" actId="21"/>
          <ac:picMkLst>
            <pc:docMk/>
            <pc:sldMk cId="901974998" sldId="268"/>
            <ac:picMk id="3" creationId="{C2251D76-3E3C-FB0D-9ACE-1DAE3EEAF2E9}"/>
          </ac:picMkLst>
        </pc:picChg>
        <pc:picChg chg="add mod">
          <ac:chgData name="John Johnston" userId="83f87ad2-7f60-4aca-8bea-4ecd60af5197" providerId="ADAL" clId="{8CF6FF8D-5F9C-454B-8496-8457ED26E4AA}" dt="2023-05-22T12:17:33.753" v="543" actId="1076"/>
          <ac:picMkLst>
            <pc:docMk/>
            <pc:sldMk cId="901974998" sldId="268"/>
            <ac:picMk id="8" creationId="{98D07665-B6ED-8923-2BBE-CDF371DA1F10}"/>
          </ac:picMkLst>
        </pc:picChg>
        <pc:picChg chg="add mod">
          <ac:chgData name="John Johnston" userId="83f87ad2-7f60-4aca-8bea-4ecd60af5197" providerId="ADAL" clId="{8CF6FF8D-5F9C-454B-8496-8457ED26E4AA}" dt="2023-05-22T12:17:28.045" v="541" actId="1076"/>
          <ac:picMkLst>
            <pc:docMk/>
            <pc:sldMk cId="901974998" sldId="268"/>
            <ac:picMk id="12" creationId="{FD67D8F3-BE19-2288-8BE5-A67CA8A59410}"/>
          </ac:picMkLst>
        </pc:picChg>
      </pc:sldChg>
      <pc:sldChg chg="del">
        <pc:chgData name="John Johnston" userId="83f87ad2-7f60-4aca-8bea-4ecd60af5197" providerId="ADAL" clId="{8CF6FF8D-5F9C-454B-8496-8457ED26E4AA}" dt="2023-05-22T12:18:23.374" v="549" actId="2696"/>
        <pc:sldMkLst>
          <pc:docMk/>
          <pc:sldMk cId="1727347586" sldId="270"/>
        </pc:sldMkLst>
      </pc:sldChg>
      <pc:sldChg chg="del">
        <pc:chgData name="John Johnston" userId="83f87ad2-7f60-4aca-8bea-4ecd60af5197" providerId="ADAL" clId="{8CF6FF8D-5F9C-454B-8496-8457ED26E4AA}" dt="2023-05-22T12:18:27.569" v="550" actId="2696"/>
        <pc:sldMkLst>
          <pc:docMk/>
          <pc:sldMk cId="3204047301" sldId="271"/>
        </pc:sldMkLst>
      </pc:sldChg>
      <pc:sldChg chg="del">
        <pc:chgData name="John Johnston" userId="83f87ad2-7f60-4aca-8bea-4ecd60af5197" providerId="ADAL" clId="{8CF6FF8D-5F9C-454B-8496-8457ED26E4AA}" dt="2023-05-22T12:18:32.403" v="551" actId="2696"/>
        <pc:sldMkLst>
          <pc:docMk/>
          <pc:sldMk cId="3161364979" sldId="272"/>
        </pc:sldMkLst>
      </pc:sldChg>
      <pc:sldChg chg="delSp modSp add mod ord">
        <pc:chgData name="John Johnston" userId="83f87ad2-7f60-4aca-8bea-4ecd60af5197" providerId="ADAL" clId="{8CF6FF8D-5F9C-454B-8496-8457ED26E4AA}" dt="2023-05-22T12:15:37.289" v="519"/>
        <pc:sldMkLst>
          <pc:docMk/>
          <pc:sldMk cId="230350809" sldId="273"/>
        </pc:sldMkLst>
        <pc:spChg chg="mod">
          <ac:chgData name="John Johnston" userId="83f87ad2-7f60-4aca-8bea-4ecd60af5197" providerId="ADAL" clId="{8CF6FF8D-5F9C-454B-8496-8457ED26E4AA}" dt="2023-05-22T12:15:22.273" v="516" actId="1076"/>
          <ac:spMkLst>
            <pc:docMk/>
            <pc:sldMk cId="230350809" sldId="273"/>
            <ac:spMk id="11" creationId="{1D13B58E-C83E-FF71-C346-AC4B956441B5}"/>
          </ac:spMkLst>
        </pc:spChg>
        <pc:picChg chg="mod">
          <ac:chgData name="John Johnston" userId="83f87ad2-7f60-4aca-8bea-4ecd60af5197" providerId="ADAL" clId="{8CF6FF8D-5F9C-454B-8496-8457ED26E4AA}" dt="2023-05-22T12:15:26.195" v="517" actId="1076"/>
          <ac:picMkLst>
            <pc:docMk/>
            <pc:sldMk cId="230350809" sldId="273"/>
            <ac:picMk id="3" creationId="{C2251D76-3E3C-FB0D-9ACE-1DAE3EEAF2E9}"/>
          </ac:picMkLst>
        </pc:picChg>
        <pc:picChg chg="del mod">
          <ac:chgData name="John Johnston" userId="83f87ad2-7f60-4aca-8bea-4ecd60af5197" providerId="ADAL" clId="{8CF6FF8D-5F9C-454B-8496-8457ED26E4AA}" dt="2023-05-22T12:14:58.059" v="509" actId="21"/>
          <ac:picMkLst>
            <pc:docMk/>
            <pc:sldMk cId="230350809" sldId="273"/>
            <ac:picMk id="8" creationId="{98D07665-B6ED-8923-2BBE-CDF371DA1F1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C383F-51E1-3D4F-B4B0-3917E0347180}" type="datetimeFigureOut">
              <a:rPr lang="en-US" smtClean="0"/>
              <a:t>5/23/2023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0BDDD-B561-7543-BC21-7B3E9B5D8538}" type="datetimeFigureOut">
              <a:rPr lang="en-US" smtClean="0"/>
              <a:t>5/23/2023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4</a:t>
            </a:fld>
            <a:endParaRPr lang="en-US" dirty="0"/>
          </a:p>
        </p:txBody>
      </p:sp>
    </p:spTree>
    <p:extLst>
      <p:ext uri="{BB962C8B-B14F-4D97-AF65-F5344CB8AC3E}">
        <p14:creationId xmlns:p14="http://schemas.microsoft.com/office/powerpoint/2010/main" val="11555396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5/23/2023</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breith@newyorkbussales.com" TargetMode="External"/><Relationship Id="rId13" Type="http://schemas.openxmlformats.org/officeDocument/2006/relationships/hyperlink" Target="mailto:bshepard@newyorkbussales.com" TargetMode="External"/><Relationship Id="rId3" Type="http://schemas.openxmlformats.org/officeDocument/2006/relationships/hyperlink" Target="mailto:jjohnston@newyorkbussales.com" TargetMode="External"/><Relationship Id="rId7" Type="http://schemas.openxmlformats.org/officeDocument/2006/relationships/hyperlink" Target="mailto:blamaitis@newyorkbussales.com" TargetMode="External"/><Relationship Id="rId12" Type="http://schemas.openxmlformats.org/officeDocument/2006/relationships/hyperlink" Target="mailto:breiling@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dwallace@newyorkbussales.com" TargetMode="External"/><Relationship Id="rId11" Type="http://schemas.openxmlformats.org/officeDocument/2006/relationships/hyperlink" Target="mailto:dgrant@nybussales.com" TargetMode="External"/><Relationship Id="rId5" Type="http://schemas.openxmlformats.org/officeDocument/2006/relationships/hyperlink" Target="mailto:rhemund@newyorkbussales.com" TargetMode="External"/><Relationship Id="rId10" Type="http://schemas.openxmlformats.org/officeDocument/2006/relationships/hyperlink" Target="mailto:ptucker@newyorkbussales.com" TargetMode="External"/><Relationship Id="rId4" Type="http://schemas.openxmlformats.org/officeDocument/2006/relationships/image" Target="../media/image9.png"/><Relationship Id="rId9" Type="http://schemas.openxmlformats.org/officeDocument/2006/relationships/hyperlink" Target="mailto:jlewin@nybussales.com" TargetMode="External"/><Relationship Id="rId14" Type="http://schemas.openxmlformats.org/officeDocument/2006/relationships/hyperlink" Target="mailto:mmcdonald@newyorkbussa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1" y="4331795"/>
            <a:ext cx="6858000" cy="295656"/>
          </a:xfrm>
        </p:spPr>
        <p:txBody>
          <a:bodyPr/>
          <a:lstStyle/>
          <a:p>
            <a:pPr algn="ctr"/>
            <a:r>
              <a:rPr lang="en-US" dirty="0"/>
              <a:t>FUEL LINE MAY BE RUBBING ON UNDERSIDE OF ENGINE OPENING</a:t>
            </a:r>
          </a:p>
        </p:txBody>
      </p:sp>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#23-0517</a:t>
            </a:r>
          </a:p>
        </p:txBody>
      </p:sp>
      <p:sp>
        <p:nvSpPr>
          <p:cNvPr id="7" name="Content Placeholder 6"/>
          <p:cNvSpPr>
            <a:spLocks noGrp="1"/>
          </p:cNvSpPr>
          <p:nvPr>
            <p:ph sz="quarter" idx="14"/>
          </p:nvPr>
        </p:nvSpPr>
        <p:spPr>
          <a:xfrm>
            <a:off x="342900" y="4827557"/>
            <a:ext cx="6281057" cy="3046772"/>
          </a:xfrm>
        </p:spPr>
        <p:txBody>
          <a:bodyPr>
            <a:normAutofit/>
          </a:bodyPr>
          <a:lstStyle/>
          <a:p>
            <a:pPr marL="0" indent="0" algn="just">
              <a:buNone/>
            </a:pPr>
            <a:r>
              <a:rPr lang="en-US" dirty="0"/>
              <a:t>We were just made aware of an issue with fuel line routing to the engine at the driver side rear of the engine bay being in a position where the possibility of the lines rubbing on the lower lip of the engine bay access to a point where possible damage to the hose could occur. (FIGURE #1). </a:t>
            </a:r>
          </a:p>
          <a:p>
            <a:pPr marL="0" indent="0" algn="just">
              <a:buNone/>
            </a:pPr>
            <a:endParaRPr lang="en-US" dirty="0"/>
          </a:p>
          <a:p>
            <a:pPr marL="0" indent="0" algn="just">
              <a:buNone/>
            </a:pPr>
            <a:r>
              <a:rPr lang="en-US" dirty="0"/>
              <a:t>We contacted Blue Bird and learned that the bracket for routing the hoses has the plastic holder for securing the lines bolted incorrectly to the bracket positioning the lines above the bracket and when properly positioned below the bracket provides sufficient clearance. (FIGURES #2 &amp; #3)</a:t>
            </a:r>
          </a:p>
        </p:txBody>
      </p:sp>
      <p:sp>
        <p:nvSpPr>
          <p:cNvPr id="9" name="Text Placeholder 8"/>
          <p:cNvSpPr>
            <a:spLocks noGrp="1"/>
          </p:cNvSpPr>
          <p:nvPr>
            <p:ph type="body" sz="quarter" idx="16"/>
          </p:nvPr>
        </p:nvSpPr>
        <p:spPr>
          <a:xfrm>
            <a:off x="0" y="1262063"/>
            <a:ext cx="6858000" cy="395287"/>
          </a:xfrm>
        </p:spPr>
        <p:txBody>
          <a:bodyPr>
            <a:normAutofit/>
          </a:bodyPr>
          <a:lstStyle/>
          <a:p>
            <a:r>
              <a:rPr lang="en-US" dirty="0"/>
              <a:t>ALL AMERICAN FRONT ENGINE-T3FE FUEL LINE ROUTING </a:t>
            </a:r>
          </a:p>
        </p:txBody>
      </p:sp>
      <p:pic>
        <p:nvPicPr>
          <p:cNvPr id="1026" name="Picture 2" descr="Blue Bird All American FE Diesel Bus">
            <a:extLst>
              <a:ext uri="{FF2B5EF4-FFF2-40B4-BE49-F238E27FC236}">
                <a16:creationId xmlns:a16="http://schemas.microsoft.com/office/drawing/2014/main" id="{E65FE533-3BE8-16CA-3BDE-B4D8AC322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319" y="2140243"/>
            <a:ext cx="3917361" cy="231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4828C3-1182-D442-48D5-2BA7F51CDF2D}"/>
              </a:ext>
            </a:extLst>
          </p:cNvPr>
          <p:cNvSpPr>
            <a:spLocks noGrp="1"/>
          </p:cNvSpPr>
          <p:nvPr>
            <p:ph type="sldNum" sz="quarter" idx="12"/>
          </p:nvPr>
        </p:nvSpPr>
        <p:spPr/>
        <p:txBody>
          <a:bodyPr/>
          <a:lstStyle/>
          <a:p>
            <a:fld id="{C554EB52-A39F-1E42-ACC2-3A5CA4B651D3}" type="slidenum">
              <a:rPr lang="en-US" smtClean="0"/>
              <a:pPr/>
              <a:t>2</a:t>
            </a:fld>
            <a:endParaRPr lang="en-US" dirty="0"/>
          </a:p>
        </p:txBody>
      </p:sp>
      <p:sp>
        <p:nvSpPr>
          <p:cNvPr id="11" name="TextBox 10">
            <a:extLst>
              <a:ext uri="{FF2B5EF4-FFF2-40B4-BE49-F238E27FC236}">
                <a16:creationId xmlns:a16="http://schemas.microsoft.com/office/drawing/2014/main" id="{1D13B58E-C83E-FF71-C346-AC4B956441B5}"/>
              </a:ext>
            </a:extLst>
          </p:cNvPr>
          <p:cNvSpPr txBox="1"/>
          <p:nvPr/>
        </p:nvSpPr>
        <p:spPr>
          <a:xfrm>
            <a:off x="2806873" y="6241914"/>
            <a:ext cx="1244251" cy="338554"/>
          </a:xfrm>
          <a:prstGeom prst="rect">
            <a:avLst/>
          </a:prstGeom>
          <a:noFill/>
        </p:spPr>
        <p:txBody>
          <a:bodyPr wrap="none" rtlCol="0">
            <a:spAutoFit/>
          </a:bodyPr>
          <a:lstStyle/>
          <a:p>
            <a:r>
              <a:rPr lang="en-US" dirty="0"/>
              <a:t>FIGURE #1</a:t>
            </a:r>
          </a:p>
        </p:txBody>
      </p:sp>
      <p:pic>
        <p:nvPicPr>
          <p:cNvPr id="3" name="Picture 2">
            <a:extLst>
              <a:ext uri="{FF2B5EF4-FFF2-40B4-BE49-F238E27FC236}">
                <a16:creationId xmlns:a16="http://schemas.microsoft.com/office/drawing/2014/main" id="{C2251D76-3E3C-FB0D-9ACE-1DAE3EEAF2E9}"/>
              </a:ext>
            </a:extLst>
          </p:cNvPr>
          <p:cNvPicPr>
            <a:picLocks noChangeAspect="1"/>
          </p:cNvPicPr>
          <p:nvPr/>
        </p:nvPicPr>
        <p:blipFill>
          <a:blip r:embed="rId2"/>
          <a:stretch>
            <a:fillRect/>
          </a:stretch>
        </p:blipFill>
        <p:spPr>
          <a:xfrm>
            <a:off x="825548" y="278147"/>
            <a:ext cx="5206899" cy="5625213"/>
          </a:xfrm>
          <a:prstGeom prst="rect">
            <a:avLst/>
          </a:prstGeom>
        </p:spPr>
      </p:pic>
    </p:spTree>
    <p:extLst>
      <p:ext uri="{BB962C8B-B14F-4D97-AF65-F5344CB8AC3E}">
        <p14:creationId xmlns:p14="http://schemas.microsoft.com/office/powerpoint/2010/main" val="23035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4828C3-1182-D442-48D5-2BA7F51CDF2D}"/>
              </a:ext>
            </a:extLst>
          </p:cNvPr>
          <p:cNvSpPr>
            <a:spLocks noGrp="1"/>
          </p:cNvSpPr>
          <p:nvPr>
            <p:ph type="sldNum" sz="quarter" idx="12"/>
          </p:nvPr>
        </p:nvSpPr>
        <p:spPr/>
        <p:txBody>
          <a:bodyPr/>
          <a:lstStyle/>
          <a:p>
            <a:fld id="{C554EB52-A39F-1E42-ACC2-3A5CA4B651D3}" type="slidenum">
              <a:rPr lang="en-US" smtClean="0"/>
              <a:pPr/>
              <a:t>3</a:t>
            </a:fld>
            <a:endParaRPr lang="en-US" dirty="0"/>
          </a:p>
        </p:txBody>
      </p:sp>
      <p:sp>
        <p:nvSpPr>
          <p:cNvPr id="11" name="TextBox 10">
            <a:extLst>
              <a:ext uri="{FF2B5EF4-FFF2-40B4-BE49-F238E27FC236}">
                <a16:creationId xmlns:a16="http://schemas.microsoft.com/office/drawing/2014/main" id="{1D13B58E-C83E-FF71-C346-AC4B956441B5}"/>
              </a:ext>
            </a:extLst>
          </p:cNvPr>
          <p:cNvSpPr txBox="1"/>
          <p:nvPr/>
        </p:nvSpPr>
        <p:spPr>
          <a:xfrm>
            <a:off x="5379706" y="1645293"/>
            <a:ext cx="1244251" cy="338554"/>
          </a:xfrm>
          <a:prstGeom prst="rect">
            <a:avLst/>
          </a:prstGeom>
          <a:noFill/>
        </p:spPr>
        <p:txBody>
          <a:bodyPr wrap="none" rtlCol="0">
            <a:spAutoFit/>
          </a:bodyPr>
          <a:lstStyle/>
          <a:p>
            <a:r>
              <a:rPr lang="en-US" dirty="0"/>
              <a:t>FIGURE #1</a:t>
            </a:r>
          </a:p>
        </p:txBody>
      </p:sp>
      <p:pic>
        <p:nvPicPr>
          <p:cNvPr id="8" name="Picture 7" descr="A close up of a car engine&#10;&#10;Description automatically generated with low confidence">
            <a:extLst>
              <a:ext uri="{FF2B5EF4-FFF2-40B4-BE49-F238E27FC236}">
                <a16:creationId xmlns:a16="http://schemas.microsoft.com/office/drawing/2014/main" id="{98D07665-B6ED-8923-2BBE-CDF371DA1F10}"/>
              </a:ext>
            </a:extLst>
          </p:cNvPr>
          <p:cNvPicPr>
            <a:picLocks noChangeAspect="1"/>
          </p:cNvPicPr>
          <p:nvPr/>
        </p:nvPicPr>
        <p:blipFill>
          <a:blip r:embed="rId2"/>
          <a:stretch>
            <a:fillRect/>
          </a:stretch>
        </p:blipFill>
        <p:spPr>
          <a:xfrm>
            <a:off x="451196" y="216677"/>
            <a:ext cx="4776784" cy="3582588"/>
          </a:xfrm>
          <a:prstGeom prst="rect">
            <a:avLst/>
          </a:prstGeom>
        </p:spPr>
      </p:pic>
      <p:sp>
        <p:nvSpPr>
          <p:cNvPr id="9" name="TextBox 8">
            <a:extLst>
              <a:ext uri="{FF2B5EF4-FFF2-40B4-BE49-F238E27FC236}">
                <a16:creationId xmlns:a16="http://schemas.microsoft.com/office/drawing/2014/main" id="{4F9E5785-D548-3849-9EE7-F227894384E9}"/>
              </a:ext>
            </a:extLst>
          </p:cNvPr>
          <p:cNvSpPr txBox="1"/>
          <p:nvPr/>
        </p:nvSpPr>
        <p:spPr>
          <a:xfrm>
            <a:off x="2184749" y="5372100"/>
            <a:ext cx="1244251" cy="338554"/>
          </a:xfrm>
          <a:prstGeom prst="rect">
            <a:avLst/>
          </a:prstGeom>
          <a:noFill/>
        </p:spPr>
        <p:txBody>
          <a:bodyPr wrap="none" rtlCol="0">
            <a:spAutoFit/>
          </a:bodyPr>
          <a:lstStyle/>
          <a:p>
            <a:r>
              <a:rPr lang="en-US" dirty="0"/>
              <a:t>FIGURE #2</a:t>
            </a:r>
          </a:p>
        </p:txBody>
      </p:sp>
      <p:pic>
        <p:nvPicPr>
          <p:cNvPr id="12" name="Picture 11" descr="A close up of a car engine&#10;&#10;Description automatically generated with low confidence">
            <a:extLst>
              <a:ext uri="{FF2B5EF4-FFF2-40B4-BE49-F238E27FC236}">
                <a16:creationId xmlns:a16="http://schemas.microsoft.com/office/drawing/2014/main" id="{FD67D8F3-BE19-2288-8BE5-A67CA8A59410}"/>
              </a:ext>
            </a:extLst>
          </p:cNvPr>
          <p:cNvPicPr>
            <a:picLocks noChangeAspect="1"/>
          </p:cNvPicPr>
          <p:nvPr/>
        </p:nvPicPr>
        <p:blipFill>
          <a:blip r:embed="rId3"/>
          <a:stretch>
            <a:fillRect/>
          </a:stretch>
        </p:blipFill>
        <p:spPr>
          <a:xfrm rot="5400000">
            <a:off x="3174827" y="4281904"/>
            <a:ext cx="3810000" cy="2857500"/>
          </a:xfrm>
          <a:prstGeom prst="rect">
            <a:avLst/>
          </a:prstGeom>
        </p:spPr>
      </p:pic>
      <p:sp>
        <p:nvSpPr>
          <p:cNvPr id="2" name="TextBox 1">
            <a:extLst>
              <a:ext uri="{FF2B5EF4-FFF2-40B4-BE49-F238E27FC236}">
                <a16:creationId xmlns:a16="http://schemas.microsoft.com/office/drawing/2014/main" id="{DA3BF419-F550-8806-8F48-241C9C70CD97}"/>
              </a:ext>
            </a:extLst>
          </p:cNvPr>
          <p:cNvSpPr txBox="1"/>
          <p:nvPr/>
        </p:nvSpPr>
        <p:spPr>
          <a:xfrm>
            <a:off x="609600" y="5998463"/>
            <a:ext cx="2819400" cy="1077218"/>
          </a:xfrm>
          <a:prstGeom prst="rect">
            <a:avLst/>
          </a:prstGeom>
          <a:noFill/>
        </p:spPr>
        <p:txBody>
          <a:bodyPr wrap="square" rtlCol="0">
            <a:spAutoFit/>
          </a:bodyPr>
          <a:lstStyle/>
          <a:p>
            <a:r>
              <a:rPr lang="en-US" b="1" dirty="0"/>
              <a:t>PLEASE NOTE:</a:t>
            </a:r>
          </a:p>
          <a:p>
            <a:r>
              <a:rPr lang="en-US" b="1" dirty="0"/>
              <a:t>Part number for the plastic holder for the lines is:</a:t>
            </a:r>
          </a:p>
          <a:p>
            <a:pPr algn="ctr"/>
            <a:r>
              <a:rPr lang="en-US" b="1" dirty="0"/>
              <a:t>#00024043</a:t>
            </a:r>
          </a:p>
        </p:txBody>
      </p:sp>
    </p:spTree>
    <p:extLst>
      <p:ext uri="{BB962C8B-B14F-4D97-AF65-F5344CB8AC3E}">
        <p14:creationId xmlns:p14="http://schemas.microsoft.com/office/powerpoint/2010/main" val="90197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54EB52-A39F-1E42-ACC2-3A5CA4B651D3}" type="slidenum">
              <a:rPr lang="en-US" smtClean="0"/>
              <a:pPr/>
              <a:t>4</a:t>
            </a:fld>
            <a:endParaRPr lang="en-US" dirty="0"/>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r>
              <a:rPr lang="en-US" sz="800" b="1" dirty="0">
                <a:solidFill>
                  <a:srgbClr val="0B3588"/>
                </a:solidFill>
              </a:rPr>
              <a:t>Comments or Concerns:</a:t>
            </a:r>
          </a:p>
          <a:p>
            <a:r>
              <a:rPr lang="en-US" sz="800" dirty="0">
                <a:solidFill>
                  <a:srgbClr val="0B3588"/>
                </a:solidFill>
              </a:rPr>
              <a:t>John Johnston</a:t>
            </a:r>
          </a:p>
          <a:p>
            <a:r>
              <a:rPr lang="en-US" sz="800" dirty="0">
                <a:solidFill>
                  <a:srgbClr val="0B3588"/>
                </a:solidFill>
                <a:hlinkClick r:id="rId3">
                  <a:extLst>
                    <a:ext uri="{A12FA001-AC4F-418D-AE19-62706E023703}">
                      <ahyp:hlinkClr xmlns:ahyp="http://schemas.microsoft.com/office/drawing/2018/hyperlinkcolor" val="tx"/>
                    </a:ext>
                  </a:extLst>
                </a:hlinkClick>
              </a:rPr>
              <a:t>jjohnston@newyorkbussales.com</a:t>
            </a:r>
            <a:endParaRPr lang="en-US" sz="800" dirty="0">
              <a:solidFill>
                <a:srgbClr val="0B3588"/>
              </a:solidFill>
            </a:endParaRPr>
          </a:p>
          <a:p>
            <a:r>
              <a:rPr lang="en-US" sz="800" dirty="0">
                <a:solidFill>
                  <a:srgbClr val="0B3588"/>
                </a:solidFill>
              </a:rPr>
              <a:t>Cell 315-263-0766</a:t>
            </a:r>
          </a:p>
        </p:txBody>
      </p:sp>
      <p:pic>
        <p:nvPicPr>
          <p:cNvPr id="10" name="Picture 9">
            <a:extLst>
              <a:ext uri="{FF2B5EF4-FFF2-40B4-BE49-F238E27FC236}">
                <a16:creationId xmlns:a16="http://schemas.microsoft.com/office/drawing/2014/main" id="{636C533C-D4CB-C767-EC6B-902C3CFD4835}"/>
              </a:ext>
            </a:extLst>
          </p:cNvPr>
          <p:cNvPicPr>
            <a:picLocks noChangeAspect="1"/>
          </p:cNvPicPr>
          <p:nvPr/>
        </p:nvPicPr>
        <p:blipFill>
          <a:blip r:embed="rId4"/>
          <a:stretch>
            <a:fillRect/>
          </a:stretch>
        </p:blipFill>
        <p:spPr>
          <a:xfrm>
            <a:off x="356790" y="278147"/>
            <a:ext cx="6084335" cy="7212193"/>
          </a:xfrm>
          <a:prstGeom prst="rect">
            <a:avLst/>
          </a:prstGeom>
        </p:spPr>
      </p:pic>
      <p:sp>
        <p:nvSpPr>
          <p:cNvPr id="11" name="TextBox 10">
            <a:extLst>
              <a:ext uri="{FF2B5EF4-FFF2-40B4-BE49-F238E27FC236}">
                <a16:creationId xmlns:a16="http://schemas.microsoft.com/office/drawing/2014/main" id="{C90D6FFF-F73C-B56F-3D4B-E0D71BB16DA3}"/>
              </a:ext>
            </a:extLst>
          </p:cNvPr>
          <p:cNvSpPr txBox="1"/>
          <p:nvPr/>
        </p:nvSpPr>
        <p:spPr>
          <a:xfrm>
            <a:off x="1803682" y="984921"/>
            <a:ext cx="3191297" cy="6678751"/>
          </a:xfrm>
          <a:prstGeom prst="rect">
            <a:avLst/>
          </a:prstGeom>
          <a:noFill/>
        </p:spPr>
        <p:txBody>
          <a:bodyPr wrap="square" rtlCol="0">
            <a:spAutoFit/>
          </a:bodyPr>
          <a:lstStyle/>
          <a:p>
            <a:pPr algn="ctr"/>
            <a:endParaRPr lang="en-US" sz="1400" b="1" dirty="0">
              <a:solidFill>
                <a:srgbClr val="0B3588"/>
              </a:solidFill>
            </a:endParaRPr>
          </a:p>
          <a:p>
            <a:pPr algn="ctr"/>
            <a:r>
              <a:rPr lang="en-US" sz="1400" b="1" dirty="0">
                <a:solidFill>
                  <a:srgbClr val="0B3588"/>
                </a:solidFill>
              </a:rPr>
              <a:t>Director of Service </a:t>
            </a:r>
          </a:p>
          <a:p>
            <a:pPr algn="ctr"/>
            <a:r>
              <a:rPr lang="en-US" sz="1400" b="1" dirty="0">
                <a:solidFill>
                  <a:srgbClr val="0B3588"/>
                </a:solidFill>
              </a:rPr>
              <a:t>Ryan Hemund </a:t>
            </a:r>
            <a:r>
              <a:rPr lang="en-US" sz="1400" dirty="0">
                <a:solidFill>
                  <a:srgbClr val="0B3588"/>
                </a:solidFill>
              </a:rPr>
              <a:t> </a:t>
            </a:r>
          </a:p>
          <a:p>
            <a:pPr algn="ctr"/>
            <a:r>
              <a:rPr lang="en-US" sz="1400" dirty="0">
                <a:solidFill>
                  <a:srgbClr val="0B3588"/>
                </a:solidFill>
                <a:hlinkClick r:id="rId5">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endParaRPr lang="en-US" sz="9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Daryl Wallace</a:t>
            </a:r>
          </a:p>
          <a:p>
            <a:pPr algn="ctr"/>
            <a:r>
              <a:rPr lang="fi-FI" sz="1400" dirty="0">
                <a:solidFill>
                  <a:srgbClr val="0B3588"/>
                </a:solidFill>
                <a:hlinkClick r:id="rId6">
                  <a:extLst>
                    <a:ext uri="{A12FA001-AC4F-418D-AE19-62706E023703}">
                      <ahyp:hlinkClr xmlns:ahyp="http://schemas.microsoft.com/office/drawing/2018/hyperlinkcolor" val="tx"/>
                    </a:ext>
                  </a:extLst>
                </a:hlinkClick>
              </a:rPr>
              <a:t>dwallace@newyorkbussales.com</a:t>
            </a:r>
            <a:endParaRPr lang="fi-FI" sz="1400" dirty="0">
              <a:solidFill>
                <a:srgbClr val="0B3588"/>
              </a:solidFill>
            </a:endParaRPr>
          </a:p>
          <a:p>
            <a:pPr algn="ctr"/>
            <a:endParaRPr lang="fi-FI" sz="800" dirty="0">
              <a:solidFill>
                <a:srgbClr val="0B3588"/>
              </a:solidFill>
            </a:endParaRPr>
          </a:p>
          <a:p>
            <a:pPr algn="ctr"/>
            <a:r>
              <a:rPr lang="fi-FI" sz="1400" dirty="0">
                <a:solidFill>
                  <a:srgbClr val="0B3588"/>
                </a:solidFill>
              </a:rPr>
              <a:t>Brian Lamaitis	</a:t>
            </a:r>
          </a:p>
          <a:p>
            <a:pPr algn="ctr"/>
            <a:r>
              <a:rPr lang="fi-FI" sz="1400" dirty="0">
                <a:solidFill>
                  <a:srgbClr val="0B3588"/>
                </a:solidFill>
                <a:hlinkClick r:id="rId7">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p>
          <a:p>
            <a:pPr algn="ct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8">
                  <a:extLst>
                    <a:ext uri="{A12FA001-AC4F-418D-AE19-62706E023703}">
                      <ahyp:hlinkClr xmlns:ahyp="http://schemas.microsoft.com/office/drawing/2018/hyperlinkcolor" val="tx"/>
                    </a:ext>
                  </a:extLst>
                </a:hlinkClick>
              </a:rPr>
              <a:t>breith@newyorkbussales.com</a:t>
            </a:r>
            <a:endParaRPr lang="fi-FI" sz="1400" dirty="0">
              <a:solidFill>
                <a:srgbClr val="0B3588"/>
              </a:solidFill>
            </a:endParaRPr>
          </a:p>
          <a:p>
            <a:pPr algn="ctr"/>
            <a:endParaRPr lang="fi-FI" sz="800" dirty="0">
              <a:solidFill>
                <a:srgbClr val="0B3588"/>
              </a:solidFill>
              <a:hlinkClick r:id="rId9"/>
            </a:endParaRPr>
          </a:p>
          <a:p>
            <a:pPr algn="ctr"/>
            <a:r>
              <a:rPr lang="fi-FI" sz="1400" dirty="0">
                <a:solidFill>
                  <a:srgbClr val="0B3588"/>
                </a:solidFill>
              </a:rPr>
              <a:t>Phil Tucker</a:t>
            </a:r>
          </a:p>
          <a:p>
            <a:pPr algn="ctr"/>
            <a:r>
              <a:rPr lang="fi-FI" sz="1400" dirty="0">
                <a:solidFill>
                  <a:srgbClr val="0B3588"/>
                </a:solidFill>
                <a:hlinkClick r:id="rId10">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11"/>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12">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Rochester: 800-463-3232</a:t>
            </a:r>
          </a:p>
          <a:p>
            <a:pPr algn="ctr"/>
            <a:endParaRPr lang="sv-SE" sz="800" dirty="0">
              <a:solidFill>
                <a:srgbClr val="0B3588"/>
              </a:solidFill>
            </a:endParaRPr>
          </a:p>
          <a:p>
            <a:pPr algn="ctr"/>
            <a:r>
              <a:rPr lang="sv-SE" sz="1400" dirty="0">
                <a:solidFill>
                  <a:srgbClr val="0B3588"/>
                </a:solidFill>
              </a:rPr>
              <a:t>Brandon Shepard</a:t>
            </a:r>
          </a:p>
          <a:p>
            <a:pPr algn="ctr"/>
            <a:r>
              <a:rPr lang="sv-SE" sz="1400" dirty="0">
                <a:solidFill>
                  <a:srgbClr val="0B3588"/>
                </a:solidFill>
                <a:hlinkClick r:id="rId13">
                  <a:extLst>
                    <a:ext uri="{A12FA001-AC4F-418D-AE19-62706E023703}">
                      <ahyp:hlinkClr xmlns:ahyp="http://schemas.microsoft.com/office/drawing/2018/hyperlinkcolor" val="tx"/>
                    </a:ext>
                  </a:extLst>
                </a:hlinkClick>
              </a:rPr>
              <a:t>bshepard@newyorkbussales.com</a:t>
            </a:r>
            <a:endParaRPr lang="sv-SE" sz="1400" dirty="0">
              <a:solidFill>
                <a:srgbClr val="0B3588"/>
              </a:solidFill>
            </a:endParaRPr>
          </a:p>
          <a:p>
            <a:pPr algn="ctr"/>
            <a:endParaRPr lang="sv-SE" sz="1400" dirty="0">
              <a:solidFill>
                <a:srgbClr val="0B3588"/>
              </a:solidFill>
            </a:endParaRPr>
          </a:p>
          <a:p>
            <a:pPr algn="ctr"/>
            <a:r>
              <a:rPr lang="sv-SE" sz="1400" b="1" dirty="0">
                <a:solidFill>
                  <a:srgbClr val="0B3588"/>
                </a:solidFill>
              </a:rPr>
              <a:t>Middletown: 845-609-7070</a:t>
            </a:r>
          </a:p>
          <a:p>
            <a:pPr algn="ctr"/>
            <a:endParaRPr lang="sv-SE" sz="800" b="1" dirty="0">
              <a:solidFill>
                <a:srgbClr val="0B3588"/>
              </a:solidFill>
            </a:endParaRPr>
          </a:p>
          <a:p>
            <a:pPr algn="ctr"/>
            <a:r>
              <a:rPr lang="sv-SE" sz="1400" dirty="0">
                <a:solidFill>
                  <a:srgbClr val="0B3588"/>
                </a:solidFill>
              </a:rPr>
              <a:t>Moncia Mc Donald</a:t>
            </a:r>
          </a:p>
          <a:p>
            <a:pPr algn="ctr"/>
            <a:r>
              <a:rPr lang="sv-SE" sz="1300" dirty="0">
                <a:solidFill>
                  <a:srgbClr val="0B3588"/>
                </a:solidFill>
                <a:hlinkClick r:id="rId14">
                  <a:extLst>
                    <a:ext uri="{A12FA001-AC4F-418D-AE19-62706E023703}">
                      <ahyp:hlinkClr xmlns:ahyp="http://schemas.microsoft.com/office/drawing/2018/hyperlinkcolor" val="tx"/>
                    </a:ext>
                  </a:extLst>
                </a:hlinkClick>
              </a:rPr>
              <a:t>mmcdonald@newyorkbussales.com</a:t>
            </a:r>
            <a:r>
              <a:rPr lang="sv-SE" sz="1300" dirty="0">
                <a:solidFill>
                  <a:srgbClr val="0B3588"/>
                </a:solidFill>
              </a:rPr>
              <a:t> </a:t>
            </a:r>
          </a:p>
        </p:txBody>
      </p:sp>
      <p:sp>
        <p:nvSpPr>
          <p:cNvPr id="12" name="Content Placeholder 3">
            <a:extLst>
              <a:ext uri="{FF2B5EF4-FFF2-40B4-BE49-F238E27FC236}">
                <a16:creationId xmlns:a16="http://schemas.microsoft.com/office/drawing/2014/main" id="{EE01DABF-1E36-78D2-6640-39EB2187AD06}"/>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Tree>
    <p:extLst>
      <p:ext uri="{BB962C8B-B14F-4D97-AF65-F5344CB8AC3E}">
        <p14:creationId xmlns:p14="http://schemas.microsoft.com/office/powerpoint/2010/main" val="3435656972"/>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8" ma:contentTypeDescription="Create a new document." ma:contentTypeScope="" ma:versionID="fa98f9db843fbd0382f7936248e956c2">
  <xsd:schema xmlns:xsd="http://www.w3.org/2001/XMLSchema" xmlns:xs="http://www.w3.org/2001/XMLSchema" xmlns:p="http://schemas.microsoft.com/office/2006/metadata/properties" xmlns:ns2="6ee98f41-a178-4933-bc91-9575cba1a2c1" targetNamespace="http://schemas.microsoft.com/office/2006/metadata/properties" ma:root="true" ma:fieldsID="788bfafc40703ea5467cc1e9ae335306"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703D395B-6B35-4046-8A84-71F13456A167}"/>
</file>

<file path=customXml/itemProps2.xml><?xml version="1.0" encoding="utf-8"?>
<ds:datastoreItem xmlns:ds="http://schemas.openxmlformats.org/officeDocument/2006/customXml" ds:itemID="{BD2EF6A0-D3D3-4FB1-B6EA-F928AADE091F}"/>
</file>

<file path=customXml/itemProps3.xml><?xml version="1.0" encoding="utf-8"?>
<ds:datastoreItem xmlns:ds="http://schemas.openxmlformats.org/officeDocument/2006/customXml" ds:itemID="{B0C55FFA-1A1E-46AB-A8AF-C3BFAC9BDF80}"/>
</file>

<file path=docProps/app.xml><?xml version="1.0" encoding="utf-8"?>
<Properties xmlns="http://schemas.openxmlformats.org/officeDocument/2006/extended-properties" xmlns:vt="http://schemas.openxmlformats.org/officeDocument/2006/docPropsVTypes">
  <TotalTime>3721</TotalTime>
  <Words>277</Words>
  <Application>Microsoft Office PowerPoint</Application>
  <PresentationFormat>Letter Paper (8.5x11 in)</PresentationFormat>
  <Paragraphs>58</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 Service Update #23-0517</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81</cp:revision>
  <dcterms:created xsi:type="dcterms:W3CDTF">2015-10-07T13:47:43Z</dcterms:created>
  <dcterms:modified xsi:type="dcterms:W3CDTF">2023-05-23T15:21:23Z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