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6" r:id="rId2"/>
    <p:sldId id="268" r:id="rId3"/>
    <p:sldId id="269" r:id="rId4"/>
    <p:sldId id="270" r:id="rId5"/>
    <p:sldId id="271" r:id="rId6"/>
    <p:sldId id="272" r:id="rId7"/>
    <p:sldId id="273" r:id="rId8"/>
    <p:sldId id="267" r:id="rId9"/>
  </p:sldIdLst>
  <p:sldSz cx="6858000" cy="9144000" type="letter"/>
  <p:notesSz cx="7010400" cy="9296400"/>
  <p:defaultText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5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79" d="100"/>
          <a:sy n="79" d="100"/>
        </p:scale>
        <p:origin x="302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DCC383F-51E1-3D4F-B4B0-3917E0347180}" type="datetimeFigureOut">
              <a:rPr lang="en-US" smtClean="0"/>
              <a:t>10/20/2023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1B4757C-0BA5-EC4C-B2BD-8AEB508D7B9B}" type="slidenum">
              <a:rPr lang="en-US" smtClean="0"/>
              <a:t>‹#›</a:t>
            </a:fld>
            <a:endParaRPr lang="en-US" dirty="0"/>
          </a:p>
        </p:txBody>
      </p:sp>
    </p:spTree>
    <p:extLst>
      <p:ext uri="{BB962C8B-B14F-4D97-AF65-F5344CB8AC3E}">
        <p14:creationId xmlns:p14="http://schemas.microsoft.com/office/powerpoint/2010/main" val="31350450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BA0BDDD-B561-7543-BC21-7B3E9B5D8538}" type="datetimeFigureOut">
              <a:rPr lang="en-US" smtClean="0"/>
              <a:t>10/20/2023</a:t>
            </a:fld>
            <a:endParaRPr lang="en-US" dirty="0"/>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0854713-6AB7-CA4B-8619-5D14F8BCFE25}" type="slidenum">
              <a:rPr lang="en-US" smtClean="0"/>
              <a:t>‹#›</a:t>
            </a:fld>
            <a:endParaRPr lang="en-US" dirty="0"/>
          </a:p>
        </p:txBody>
      </p:sp>
    </p:spTree>
    <p:extLst>
      <p:ext uri="{BB962C8B-B14F-4D97-AF65-F5344CB8AC3E}">
        <p14:creationId xmlns:p14="http://schemas.microsoft.com/office/powerpoint/2010/main" val="3455064031"/>
      </p:ext>
    </p:extLst>
  </p:cSld>
  <p:clrMap bg1="lt1" tx1="dk1" bg2="lt2" tx2="dk2" accent1="accent1" accent2="accent2" accent3="accent3" accent4="accent4" accent5="accent5" accent6="accent6" hlink="hlink" folHlink="folHlink"/>
  <p:hf hdr="0" ftr="0" dt="0"/>
  <p:notesStyle>
    <a:lvl1pPr marL="0" algn="l" defTabSz="410291" rtl="0" eaLnBrk="1" latinLnBrk="0" hangingPunct="1">
      <a:defRPr sz="1100" kern="1200">
        <a:solidFill>
          <a:schemeClr val="tx1"/>
        </a:solidFill>
        <a:latin typeface="+mn-lt"/>
        <a:ea typeface="+mn-ea"/>
        <a:cs typeface="+mn-cs"/>
      </a:defRPr>
    </a:lvl1pPr>
    <a:lvl2pPr marL="410291" algn="l" defTabSz="410291" rtl="0" eaLnBrk="1" latinLnBrk="0" hangingPunct="1">
      <a:defRPr sz="1100" kern="1200">
        <a:solidFill>
          <a:schemeClr val="tx1"/>
        </a:solidFill>
        <a:latin typeface="+mn-lt"/>
        <a:ea typeface="+mn-ea"/>
        <a:cs typeface="+mn-cs"/>
      </a:defRPr>
    </a:lvl2pPr>
    <a:lvl3pPr marL="820583" algn="l" defTabSz="410291" rtl="0" eaLnBrk="1" latinLnBrk="0" hangingPunct="1">
      <a:defRPr sz="1100" kern="1200">
        <a:solidFill>
          <a:schemeClr val="tx1"/>
        </a:solidFill>
        <a:latin typeface="+mn-lt"/>
        <a:ea typeface="+mn-ea"/>
        <a:cs typeface="+mn-cs"/>
      </a:defRPr>
    </a:lvl3pPr>
    <a:lvl4pPr marL="1230874" algn="l" defTabSz="410291" rtl="0" eaLnBrk="1" latinLnBrk="0" hangingPunct="1">
      <a:defRPr sz="1100" kern="1200">
        <a:solidFill>
          <a:schemeClr val="tx1"/>
        </a:solidFill>
        <a:latin typeface="+mn-lt"/>
        <a:ea typeface="+mn-ea"/>
        <a:cs typeface="+mn-cs"/>
      </a:defRPr>
    </a:lvl4pPr>
    <a:lvl5pPr marL="1641165" algn="l" defTabSz="410291" rtl="0" eaLnBrk="1" latinLnBrk="0" hangingPunct="1">
      <a:defRPr sz="1100" kern="1200">
        <a:solidFill>
          <a:schemeClr val="tx1"/>
        </a:solidFill>
        <a:latin typeface="+mn-lt"/>
        <a:ea typeface="+mn-ea"/>
        <a:cs typeface="+mn-cs"/>
      </a:defRPr>
    </a:lvl5pPr>
    <a:lvl6pPr marL="2051456" algn="l" defTabSz="410291" rtl="0" eaLnBrk="1" latinLnBrk="0" hangingPunct="1">
      <a:defRPr sz="1100" kern="1200">
        <a:solidFill>
          <a:schemeClr val="tx1"/>
        </a:solidFill>
        <a:latin typeface="+mn-lt"/>
        <a:ea typeface="+mn-ea"/>
        <a:cs typeface="+mn-cs"/>
      </a:defRPr>
    </a:lvl6pPr>
    <a:lvl7pPr marL="2461748" algn="l" defTabSz="410291" rtl="0" eaLnBrk="1" latinLnBrk="0" hangingPunct="1">
      <a:defRPr sz="1100" kern="1200">
        <a:solidFill>
          <a:schemeClr val="tx1"/>
        </a:solidFill>
        <a:latin typeface="+mn-lt"/>
        <a:ea typeface="+mn-ea"/>
        <a:cs typeface="+mn-cs"/>
      </a:defRPr>
    </a:lvl7pPr>
    <a:lvl8pPr marL="2872039" algn="l" defTabSz="410291" rtl="0" eaLnBrk="1" latinLnBrk="0" hangingPunct="1">
      <a:defRPr sz="1100" kern="1200">
        <a:solidFill>
          <a:schemeClr val="tx1"/>
        </a:solidFill>
        <a:latin typeface="+mn-lt"/>
        <a:ea typeface="+mn-ea"/>
        <a:cs typeface="+mn-cs"/>
      </a:defRPr>
    </a:lvl8pPr>
    <a:lvl9pPr marL="3282330" algn="l" defTabSz="410291"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as a table would make it easier to edit</a:t>
            </a:r>
          </a:p>
          <a:p>
            <a:endParaRPr lang="en-US" dirty="0"/>
          </a:p>
          <a:p>
            <a:r>
              <a:rPr lang="en-US" dirty="0"/>
              <a:t>Add additional pages</a:t>
            </a:r>
          </a:p>
        </p:txBody>
      </p:sp>
      <p:sp>
        <p:nvSpPr>
          <p:cNvPr id="4" name="Slide Number Placeholder 3"/>
          <p:cNvSpPr>
            <a:spLocks noGrp="1"/>
          </p:cNvSpPr>
          <p:nvPr>
            <p:ph type="sldNum" sz="quarter" idx="10"/>
          </p:nvPr>
        </p:nvSpPr>
        <p:spPr/>
        <p:txBody>
          <a:bodyPr/>
          <a:lstStyle/>
          <a:p>
            <a:fld id="{00854713-6AB7-CA4B-8619-5D14F8BCFE25}" type="slidenum">
              <a:rPr lang="en-US" smtClean="0"/>
              <a:t>8</a:t>
            </a:fld>
            <a:endParaRPr lang="en-US" dirty="0"/>
          </a:p>
        </p:txBody>
      </p:sp>
    </p:spTree>
    <p:extLst>
      <p:ext uri="{BB962C8B-B14F-4D97-AF65-F5344CB8AC3E}">
        <p14:creationId xmlns:p14="http://schemas.microsoft.com/office/powerpoint/2010/main" val="11555396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hyperlink" Target="https://www.facebook.com/New-York-Bus-Sales-LLC-280877326166/timeline/" TargetMode="External"/><Relationship Id="rId7" Type="http://schemas.openxmlformats.org/officeDocument/2006/relationships/hyperlink" Target="https://twitter.com/nybussales" TargetMode="External"/><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hyperlink" Target="https://instagram.com/newyorkbussales/" TargetMode="External"/><Relationship Id="rId10" Type="http://schemas.openxmlformats.org/officeDocument/2006/relationships/hyperlink" Target="http://www.nyhma.org/viewforum.php?f=2&amp;start=0" TargetMode="External"/><Relationship Id="rId4" Type="http://schemas.openxmlformats.org/officeDocument/2006/relationships/image" Target="../media/image2.jpg"/><Relationship Id="rId9" Type="http://schemas.openxmlformats.org/officeDocument/2006/relationships/hyperlink" Target="http://newyorkbussales.com/"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newyorkbussales.com/"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hyperlink" Target="https://www.facebook.com/New-York-Bus-Sales-LLC-280877326166/timeline/" TargetMode="External"/><Relationship Id="rId1" Type="http://schemas.openxmlformats.org/officeDocument/2006/relationships/slideMaster" Target="../slideMasters/slideMaster1.xml"/><Relationship Id="rId6" Type="http://schemas.openxmlformats.org/officeDocument/2006/relationships/hyperlink" Target="https://twitter.com/nybussales" TargetMode="External"/><Relationship Id="rId5" Type="http://schemas.openxmlformats.org/officeDocument/2006/relationships/image" Target="../media/image3.jpg"/><Relationship Id="rId4" Type="http://schemas.openxmlformats.org/officeDocument/2006/relationships/hyperlink" Target="https://instagram.com/newyorkbussales/" TargetMode="External"/><Relationship Id="rId9" Type="http://schemas.openxmlformats.org/officeDocument/2006/relationships/hyperlink" Target="http://www.nyhma.org/viewforum.php?f=2&amp;start=0"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Content Placeholder 2"/>
          <p:cNvSpPr>
            <a:spLocks noGrp="1"/>
          </p:cNvSpPr>
          <p:nvPr>
            <p:ph sz="quarter" idx="15" hasCustomPrompt="1"/>
          </p:nvPr>
        </p:nvSpPr>
        <p:spPr>
          <a:xfrm>
            <a:off x="342900" y="3825183"/>
            <a:ext cx="6172200" cy="339725"/>
          </a:xfrm>
        </p:spPr>
        <p:txBody>
          <a:bodyPr>
            <a:noAutofit/>
          </a:bodyPr>
          <a:lstStyle>
            <a:lvl1pPr marL="0" indent="0">
              <a:buNone/>
              <a:defRPr sz="1600" b="1">
                <a:solidFill>
                  <a:schemeClr val="accent1"/>
                </a:solidFill>
              </a:defRPr>
            </a:lvl1pPr>
          </a:lstStyle>
          <a:p>
            <a:pPr lvl="0"/>
            <a:r>
              <a:rPr lang="en-US" dirty="0"/>
              <a:t>CLICK TO EDIT MASTER TITLE </a:t>
            </a:r>
          </a:p>
        </p:txBody>
      </p:sp>
      <p:sp>
        <p:nvSpPr>
          <p:cNvPr id="6"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8" name="Rectangle 7"/>
          <p:cNvSpPr/>
          <p:nvPr userDrawn="1"/>
        </p:nvSpPr>
        <p:spPr>
          <a:xfrm>
            <a:off x="0" y="1249879"/>
            <a:ext cx="6858000" cy="78212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2032000"/>
            <a:ext cx="6858000" cy="8466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a:xfrm>
            <a:off x="342900" y="1656936"/>
            <a:ext cx="6172200" cy="233247"/>
          </a:xfrm>
        </p:spPr>
        <p:txBody>
          <a:bodyPr>
            <a:normAutofit/>
          </a:bodyPr>
          <a:lstStyle>
            <a:lvl1pPr>
              <a:defRPr sz="1600" b="1">
                <a:solidFill>
                  <a:srgbClr val="FFFFFF"/>
                </a:solidFill>
              </a:defRPr>
            </a:lvl1pPr>
          </a:lstStyle>
          <a:p>
            <a:r>
              <a:rPr lang="en-US" dirty="0"/>
              <a:t>Click to edit subtitle</a:t>
            </a:r>
          </a:p>
        </p:txBody>
      </p:sp>
      <p:sp>
        <p:nvSpPr>
          <p:cNvPr id="16" name="Rectangle 15"/>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descr="head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98"/>
            <a:ext cx="6854952" cy="1255776"/>
          </a:xfrm>
          <a:prstGeom prst="rect">
            <a:avLst/>
          </a:prstGeom>
        </p:spPr>
      </p:pic>
      <p:pic>
        <p:nvPicPr>
          <p:cNvPr id="18" name="Picture 17" descr="facebook.jpg">
            <a:hlinkClick r:id="rId3"/>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9" name="Picture 18" descr="instagram.jpg">
            <a:hlinkClick r:id="rId5"/>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20" name="Picture 19" descr="twitter.jpg">
            <a:hlinkClick r:id="rId7"/>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21" name="TextBox 20"/>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3" name="Picture Placeholder 22"/>
          <p:cNvSpPr>
            <a:spLocks noGrp="1"/>
          </p:cNvSpPr>
          <p:nvPr>
            <p:ph type="pic" sz="quarter" idx="13"/>
          </p:nvPr>
        </p:nvSpPr>
        <p:spPr>
          <a:xfrm>
            <a:off x="342900" y="2262188"/>
            <a:ext cx="6172200" cy="1390650"/>
          </a:xfrm>
        </p:spPr>
        <p:txBody>
          <a:bodyPr/>
          <a:lstStyle/>
          <a:p>
            <a:endParaRPr lang="en-US" dirty="0"/>
          </a:p>
        </p:txBody>
      </p:sp>
      <p:sp>
        <p:nvSpPr>
          <p:cNvPr id="28" name="Content Placeholder 27"/>
          <p:cNvSpPr>
            <a:spLocks noGrp="1"/>
          </p:cNvSpPr>
          <p:nvPr>
            <p:ph sz="quarter" idx="14"/>
          </p:nvPr>
        </p:nvSpPr>
        <p:spPr>
          <a:xfrm>
            <a:off x="342900" y="4330700"/>
            <a:ext cx="6172200" cy="3095625"/>
          </a:xfrm>
        </p:spPr>
        <p:txBody>
          <a:bodyPr>
            <a:normAutofit/>
          </a:bodyPr>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Box 28"/>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9"/>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10"/>
              </a:rPr>
              <a:t>New York Head Mechanic website </a:t>
            </a:r>
            <a:endParaRPr lang="en-US" sz="1000" dirty="0">
              <a:solidFill>
                <a:srgbClr val="FFFFFF"/>
              </a:solidFill>
            </a:endParaRPr>
          </a:p>
        </p:txBody>
      </p:sp>
      <p:sp>
        <p:nvSpPr>
          <p:cNvPr id="5" name="Text Placeholder 4"/>
          <p:cNvSpPr>
            <a:spLocks noGrp="1"/>
          </p:cNvSpPr>
          <p:nvPr>
            <p:ph type="body" sz="quarter" idx="16" hasCustomPrompt="1"/>
          </p:nvPr>
        </p:nvSpPr>
        <p:spPr>
          <a:xfrm>
            <a:off x="342900" y="1262063"/>
            <a:ext cx="6172200" cy="395287"/>
          </a:xfrm>
        </p:spPr>
        <p:txBody>
          <a:bodyPr>
            <a:normAutofit/>
          </a:bodyPr>
          <a:lstStyle>
            <a:lvl1pPr marL="0" indent="0" algn="ctr">
              <a:buNone/>
              <a:defRPr sz="1800" b="1">
                <a:solidFill>
                  <a:schemeClr val="bg1"/>
                </a:solidFill>
              </a:defRPr>
            </a:lvl1pPr>
          </a:lstStyle>
          <a:p>
            <a:pPr lvl="0"/>
            <a:r>
              <a:rPr lang="en-US" dirty="0"/>
              <a:t>CLICK TO EDIT SUBJECT OF EMAIL</a:t>
            </a:r>
          </a:p>
        </p:txBody>
      </p:sp>
    </p:spTree>
    <p:extLst>
      <p:ext uri="{BB962C8B-B14F-4D97-AF65-F5344CB8AC3E}">
        <p14:creationId xmlns:p14="http://schemas.microsoft.com/office/powerpoint/2010/main" val="41964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ticle Page 01">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95981" y="458938"/>
            <a:ext cx="2805113" cy="228668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p:cNvSpPr>
            <a:spLocks noGrp="1"/>
          </p:cNvSpPr>
          <p:nvPr>
            <p:ph type="pic" sz="quarter" idx="14"/>
          </p:nvPr>
        </p:nvSpPr>
        <p:spPr>
          <a:xfrm>
            <a:off x="3664857" y="458938"/>
            <a:ext cx="2850243" cy="2286680"/>
          </a:xfrm>
        </p:spPr>
        <p:txBody>
          <a:bodyPr/>
          <a:lstStyle/>
          <a:p>
            <a:endParaRPr lang="en-US" dirty="0"/>
          </a:p>
        </p:txBody>
      </p:sp>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18" name="Picture Placeholder 17"/>
          <p:cNvSpPr>
            <a:spLocks noGrp="1"/>
          </p:cNvSpPr>
          <p:nvPr>
            <p:ph type="pic" sz="quarter" idx="15"/>
          </p:nvPr>
        </p:nvSpPr>
        <p:spPr>
          <a:xfrm>
            <a:off x="495981" y="3071968"/>
            <a:ext cx="5994400" cy="2286000"/>
          </a:xfrm>
        </p:spPr>
        <p:txBody>
          <a:bodyPr/>
          <a:lstStyle/>
          <a:p>
            <a:endParaRPr lang="en-US" dirty="0"/>
          </a:p>
        </p:txBody>
      </p:sp>
      <p:sp>
        <p:nvSpPr>
          <p:cNvPr id="19" name="Content Placeholder 7"/>
          <p:cNvSpPr>
            <a:spLocks noGrp="1"/>
          </p:cNvSpPr>
          <p:nvPr>
            <p:ph sz="quarter" idx="16"/>
          </p:nvPr>
        </p:nvSpPr>
        <p:spPr>
          <a:xfrm>
            <a:off x="495981" y="5497820"/>
            <a:ext cx="6019119" cy="167466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84447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cticle Page 01">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3664857" y="458938"/>
            <a:ext cx="2850243" cy="2286680"/>
          </a:xfrm>
        </p:spPr>
        <p:txBody>
          <a:bodyPr/>
          <a:lstStyle/>
          <a:p>
            <a:endParaRPr lang="en-US" dirty="0"/>
          </a:p>
        </p:txBody>
      </p:sp>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19" name="Content Placeholder 7"/>
          <p:cNvSpPr>
            <a:spLocks noGrp="1"/>
          </p:cNvSpPr>
          <p:nvPr>
            <p:ph sz="quarter" idx="16"/>
          </p:nvPr>
        </p:nvSpPr>
        <p:spPr>
          <a:xfrm>
            <a:off x="495981" y="3006201"/>
            <a:ext cx="6019119" cy="1674660"/>
          </a:xfrm>
        </p:spPr>
        <p:txBody>
          <a:bodyPr>
            <a:normAutofit/>
          </a:bodyPr>
          <a:lstStyle>
            <a:lvl1pPr>
              <a:defRPr sz="1400">
                <a:solidFill>
                  <a:srgbClr val="80807D"/>
                </a:solidFill>
              </a:defRPr>
            </a:lvl1pPr>
            <a:lvl2pPr>
              <a:defRPr sz="1400">
                <a:solidFill>
                  <a:srgbClr val="80807D"/>
                </a:solidFill>
              </a:defRPr>
            </a:lvl2pPr>
            <a:lvl3pPr>
              <a:defRPr sz="1400">
                <a:solidFill>
                  <a:srgbClr val="80807D"/>
                </a:solidFill>
              </a:defRPr>
            </a:lvl3pPr>
            <a:lvl4pPr>
              <a:defRPr sz="1400">
                <a:solidFill>
                  <a:srgbClr val="80807D"/>
                </a:solidFill>
              </a:defRPr>
            </a:lvl4pPr>
            <a:lvl5pPr>
              <a:defRPr sz="1400">
                <a:solidFill>
                  <a:srgbClr val="80807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9"/>
          <p:cNvSpPr>
            <a:spLocks noGrp="1"/>
          </p:cNvSpPr>
          <p:nvPr>
            <p:ph type="pic" sz="quarter" idx="17"/>
          </p:nvPr>
        </p:nvSpPr>
        <p:spPr>
          <a:xfrm>
            <a:off x="534307" y="458938"/>
            <a:ext cx="2850243" cy="2286680"/>
          </a:xfrm>
        </p:spPr>
        <p:txBody>
          <a:bodyPr/>
          <a:lstStyle/>
          <a:p>
            <a:endParaRPr lang="en-US" dirty="0"/>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1083006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Tree>
    <p:extLst>
      <p:ext uri="{BB962C8B-B14F-4D97-AF65-F5344CB8AC3E}">
        <p14:creationId xmlns:p14="http://schemas.microsoft.com/office/powerpoint/2010/main" val="160049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5023757" y="8570197"/>
            <a:ext cx="1600200" cy="295656"/>
          </a:xfrm>
        </p:spPr>
        <p:txBody>
          <a:bodyPr/>
          <a:lstStyle>
            <a:lvl1pPr>
              <a:defRPr sz="900"/>
            </a:lvl1pPr>
          </a:lstStyle>
          <a:p>
            <a:fld id="{C554EB52-A39F-1E42-ACC2-3A5CA4B651D3}" type="slidenum">
              <a:rPr lang="en-US" smtClean="0"/>
              <a:pPr/>
              <a:t>‹#›</a:t>
            </a:fld>
            <a:endParaRPr lang="en-US" dirty="0"/>
          </a:p>
        </p:txBody>
      </p:sp>
      <p:sp>
        <p:nvSpPr>
          <p:cNvPr id="12" name="Rectangle 11"/>
          <p:cNvSpPr/>
          <p:nvPr userDrawn="1"/>
        </p:nvSpPr>
        <p:spPr>
          <a:xfrm>
            <a:off x="0" y="7595810"/>
            <a:ext cx="6857999" cy="592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facebook.jpg">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900" y="8570197"/>
            <a:ext cx="323088" cy="295656"/>
          </a:xfrm>
          <a:prstGeom prst="rect">
            <a:avLst/>
          </a:prstGeom>
        </p:spPr>
      </p:pic>
      <p:pic>
        <p:nvPicPr>
          <p:cNvPr id="14" name="Picture 13" descr="instagram.jpg">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988" y="8570197"/>
            <a:ext cx="323088" cy="295656"/>
          </a:xfrm>
          <a:prstGeom prst="rect">
            <a:avLst/>
          </a:prstGeom>
        </p:spPr>
      </p:pic>
      <p:pic>
        <p:nvPicPr>
          <p:cNvPr id="15" name="Picture 14" descr="twitter.jpg">
            <a:hlinkClick r:id="rId6"/>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9076" y="8570197"/>
            <a:ext cx="323088" cy="295656"/>
          </a:xfrm>
          <a:prstGeom prst="rect">
            <a:avLst/>
          </a:prstGeom>
        </p:spPr>
      </p:pic>
      <p:sp>
        <p:nvSpPr>
          <p:cNvPr id="16" name="TextBox 15"/>
          <p:cNvSpPr txBox="1"/>
          <p:nvPr userDrawn="1"/>
        </p:nvSpPr>
        <p:spPr>
          <a:xfrm>
            <a:off x="1959429" y="8626400"/>
            <a:ext cx="2939143" cy="230832"/>
          </a:xfrm>
          <a:prstGeom prst="rect">
            <a:avLst/>
          </a:prstGeom>
          <a:noFill/>
        </p:spPr>
        <p:txBody>
          <a:bodyPr wrap="square" rtlCol="0">
            <a:spAutoFit/>
          </a:bodyPr>
          <a:lstStyle/>
          <a:p>
            <a:pPr algn="ctr"/>
            <a:r>
              <a:rPr lang="en-US" sz="900" dirty="0">
                <a:solidFill>
                  <a:schemeClr val="tx2"/>
                </a:solidFill>
              </a:rPr>
              <a:t>©2015 New York Bus Sales. All rights reserved.</a:t>
            </a:r>
          </a:p>
        </p:txBody>
      </p:sp>
      <p:sp>
        <p:nvSpPr>
          <p:cNvPr id="20" name="TextBox 19"/>
          <p:cNvSpPr txBox="1"/>
          <p:nvPr userDrawn="1"/>
        </p:nvSpPr>
        <p:spPr>
          <a:xfrm>
            <a:off x="342900" y="7698293"/>
            <a:ext cx="6172200" cy="400110"/>
          </a:xfrm>
          <a:prstGeom prst="rect">
            <a:avLst/>
          </a:prstGeom>
          <a:noFill/>
        </p:spPr>
        <p:txBody>
          <a:bodyPr wrap="square" rtlCol="0">
            <a:spAutoFit/>
          </a:bodyPr>
          <a:lstStyle/>
          <a:p>
            <a:pPr algn="ctr"/>
            <a:r>
              <a:rPr lang="en-US" sz="1000" dirty="0">
                <a:solidFill>
                  <a:srgbClr val="FFFFFF"/>
                </a:solidFill>
              </a:rPr>
              <a:t>ALL of our Service Updates can be found on the </a:t>
            </a:r>
            <a:r>
              <a:rPr lang="en-US" sz="1000" u="sng" dirty="0">
                <a:solidFill>
                  <a:srgbClr val="FFFFFF"/>
                </a:solidFill>
                <a:hlinkClick r:id="rId8"/>
              </a:rPr>
              <a:t>New York Bus Sales website</a:t>
            </a:r>
            <a:endParaRPr lang="en-US" sz="1000" u="sng" dirty="0">
              <a:solidFill>
                <a:srgbClr val="FFFFFF"/>
              </a:solidFill>
            </a:endParaRPr>
          </a:p>
          <a:p>
            <a:pPr algn="ctr"/>
            <a:r>
              <a:rPr lang="en-US" sz="1000" dirty="0">
                <a:solidFill>
                  <a:srgbClr val="FFFFFF"/>
                </a:solidFill>
              </a:rPr>
              <a:t>Or at the </a:t>
            </a:r>
            <a:r>
              <a:rPr lang="en-US" sz="1000" dirty="0">
                <a:solidFill>
                  <a:srgbClr val="FFFFFF"/>
                </a:solidFill>
                <a:hlinkClick r:id="rId9"/>
              </a:rPr>
              <a:t>New York Head Mechanic website </a:t>
            </a:r>
            <a:endParaRPr lang="en-US" sz="1000" dirty="0">
              <a:solidFill>
                <a:srgbClr val="FFFFFF"/>
              </a:solidFill>
            </a:endParaRPr>
          </a:p>
        </p:txBody>
      </p:sp>
      <p:sp>
        <p:nvSpPr>
          <p:cNvPr id="5" name="Content Placeholder 4"/>
          <p:cNvSpPr>
            <a:spLocks noGrp="1"/>
          </p:cNvSpPr>
          <p:nvPr>
            <p:ph sz="quarter" idx="13" hasCustomPrompt="1"/>
          </p:nvPr>
        </p:nvSpPr>
        <p:spPr>
          <a:xfrm>
            <a:off x="665163" y="1332332"/>
            <a:ext cx="5610225" cy="419100"/>
          </a:xfrm>
        </p:spPr>
        <p:txBody>
          <a:bodyPr>
            <a:noAutofit/>
          </a:bodyPr>
          <a:lstStyle>
            <a:lvl1pPr marL="0" indent="0" algn="ctr">
              <a:buNone/>
              <a:defRPr sz="1600" b="1">
                <a:solidFill>
                  <a:schemeClr val="accent2"/>
                </a:solidFill>
              </a:defRPr>
            </a:lvl1pPr>
            <a:lvl2pPr marL="410291" indent="0" algn="ctr">
              <a:buNone/>
              <a:defRPr sz="1600" b="1">
                <a:solidFill>
                  <a:schemeClr val="accent2"/>
                </a:solidFill>
              </a:defRPr>
            </a:lvl2pPr>
            <a:lvl3pPr marL="820582" indent="0" algn="ctr">
              <a:buNone/>
              <a:defRPr sz="1600" b="1">
                <a:solidFill>
                  <a:schemeClr val="accent2"/>
                </a:solidFill>
              </a:defRPr>
            </a:lvl3pPr>
            <a:lvl4pPr marL="1230873" indent="0" algn="ctr">
              <a:buNone/>
              <a:defRPr sz="1600" b="1">
                <a:solidFill>
                  <a:schemeClr val="accent2"/>
                </a:solidFill>
              </a:defRPr>
            </a:lvl4pPr>
            <a:lvl5pPr marL="1641165" indent="0" algn="ctr">
              <a:buNone/>
              <a:defRPr sz="1600" b="1">
                <a:solidFill>
                  <a:schemeClr val="accent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32874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82058" tIns="41029" rIns="82058" bIns="41029" rtlCol="0" anchor="ctr">
            <a:normAutofit/>
          </a:bodyPr>
          <a:lstStyle/>
          <a:p>
            <a:r>
              <a:rPr lang="en-US" dirty="0"/>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82058" tIns="41029" rIns="82058" bIns="4102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4"/>
          </a:xfrm>
          <a:prstGeom prst="rect">
            <a:avLst/>
          </a:prstGeom>
        </p:spPr>
        <p:txBody>
          <a:bodyPr vert="horz" lIns="82058" tIns="41029" rIns="82058" bIns="41029" rtlCol="0" anchor="ctr"/>
          <a:lstStyle>
            <a:lvl1pPr algn="l">
              <a:defRPr sz="1100">
                <a:solidFill>
                  <a:schemeClr val="tx1">
                    <a:tint val="75000"/>
                  </a:schemeClr>
                </a:solidFill>
              </a:defRPr>
            </a:lvl1pPr>
          </a:lstStyle>
          <a:p>
            <a:fld id="{5EF8F550-E2BC-A143-8589-52F039787421}" type="datetime1">
              <a:rPr lang="en-US" smtClean="0"/>
              <a:t>10/20/2023</a:t>
            </a:fld>
            <a:endParaRPr lang="en-US" dirty="0"/>
          </a:p>
        </p:txBody>
      </p:sp>
      <p:sp>
        <p:nvSpPr>
          <p:cNvPr id="5" name="Footer Placeholder 4"/>
          <p:cNvSpPr>
            <a:spLocks noGrp="1"/>
          </p:cNvSpPr>
          <p:nvPr>
            <p:ph type="ftr" sz="quarter" idx="3"/>
          </p:nvPr>
        </p:nvSpPr>
        <p:spPr>
          <a:xfrm>
            <a:off x="2343150" y="8475134"/>
            <a:ext cx="2171700" cy="486834"/>
          </a:xfrm>
          <a:prstGeom prst="rect">
            <a:avLst/>
          </a:prstGeom>
        </p:spPr>
        <p:txBody>
          <a:bodyPr vert="horz" lIns="82058" tIns="41029" rIns="82058" bIns="41029" rtlCol="0" anchor="ctr"/>
          <a:lstStyle>
            <a:lvl1pPr algn="ctr">
              <a:defRPr sz="1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4"/>
          </a:xfrm>
          <a:prstGeom prst="rect">
            <a:avLst/>
          </a:prstGeom>
        </p:spPr>
        <p:txBody>
          <a:bodyPr vert="horz" lIns="82058" tIns="41029" rIns="82058" bIns="41029" rtlCol="0" anchor="ctr"/>
          <a:lstStyle>
            <a:lvl1pPr algn="r">
              <a:defRPr sz="1100">
                <a:solidFill>
                  <a:schemeClr val="tx1">
                    <a:tint val="75000"/>
                  </a:schemeClr>
                </a:solidFill>
              </a:defRPr>
            </a:lvl1pPr>
          </a:lstStyle>
          <a:p>
            <a:fld id="{C554EB52-A39F-1E42-ACC2-3A5CA4B651D3}" type="slidenum">
              <a:rPr lang="en-US" smtClean="0"/>
              <a:t>‹#›</a:t>
            </a:fld>
            <a:endParaRPr lang="en-US" dirty="0"/>
          </a:p>
        </p:txBody>
      </p:sp>
    </p:spTree>
    <p:extLst>
      <p:ext uri="{BB962C8B-B14F-4D97-AF65-F5344CB8AC3E}">
        <p14:creationId xmlns:p14="http://schemas.microsoft.com/office/powerpoint/2010/main" val="3941757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Lst>
  <p:hf hdr="0" ftr="0"/>
  <p:txStyles>
    <p:titleStyle>
      <a:lvl1pPr algn="ctr" defTabSz="410291" rtl="0" eaLnBrk="1" latinLnBrk="0" hangingPunct="1">
        <a:spcBef>
          <a:spcPct val="0"/>
        </a:spcBef>
        <a:buNone/>
        <a:defRPr sz="3900" kern="1200">
          <a:solidFill>
            <a:schemeClr val="tx1"/>
          </a:solidFill>
          <a:latin typeface="+mj-lt"/>
          <a:ea typeface="+mj-ea"/>
          <a:cs typeface="+mj-cs"/>
        </a:defRPr>
      </a:lvl1pPr>
    </p:titleStyle>
    <p:bodyStyle>
      <a:lvl1pPr marL="307718" indent="-307718" algn="l" defTabSz="410291" rtl="0" eaLnBrk="1" latinLnBrk="0" hangingPunct="1">
        <a:spcBef>
          <a:spcPct val="20000"/>
        </a:spcBef>
        <a:buFont typeface="Arial"/>
        <a:buChar char="•"/>
        <a:defRPr sz="2900" kern="1200">
          <a:solidFill>
            <a:schemeClr val="tx1"/>
          </a:solidFill>
          <a:latin typeface="+mn-lt"/>
          <a:ea typeface="+mn-ea"/>
          <a:cs typeface="+mn-cs"/>
        </a:defRPr>
      </a:lvl1pPr>
      <a:lvl2pPr marL="666723" indent="-256432" algn="l" defTabSz="410291" rtl="0" eaLnBrk="1" latinLnBrk="0" hangingPunct="1">
        <a:spcBef>
          <a:spcPct val="20000"/>
        </a:spcBef>
        <a:buFont typeface="Arial"/>
        <a:buChar char="–"/>
        <a:defRPr sz="2500" kern="1200">
          <a:solidFill>
            <a:schemeClr val="tx1"/>
          </a:solidFill>
          <a:latin typeface="+mn-lt"/>
          <a:ea typeface="+mn-ea"/>
          <a:cs typeface="+mn-cs"/>
        </a:defRPr>
      </a:lvl2pPr>
      <a:lvl3pPr marL="1025728" indent="-205146" algn="l" defTabSz="410291" rtl="0" eaLnBrk="1" latinLnBrk="0" hangingPunct="1">
        <a:spcBef>
          <a:spcPct val="20000"/>
        </a:spcBef>
        <a:buFont typeface="Arial"/>
        <a:buChar char="•"/>
        <a:defRPr sz="2200" kern="1200">
          <a:solidFill>
            <a:schemeClr val="tx1"/>
          </a:solidFill>
          <a:latin typeface="+mn-lt"/>
          <a:ea typeface="+mn-ea"/>
          <a:cs typeface="+mn-cs"/>
        </a:defRPr>
      </a:lvl3pPr>
      <a:lvl4pPr marL="1436019" indent="-205146" algn="l" defTabSz="410291" rtl="0" eaLnBrk="1" latinLnBrk="0" hangingPunct="1">
        <a:spcBef>
          <a:spcPct val="20000"/>
        </a:spcBef>
        <a:buFont typeface="Arial"/>
        <a:buChar char="–"/>
        <a:defRPr sz="1800" kern="1200">
          <a:solidFill>
            <a:schemeClr val="tx1"/>
          </a:solidFill>
          <a:latin typeface="+mn-lt"/>
          <a:ea typeface="+mn-ea"/>
          <a:cs typeface="+mn-cs"/>
        </a:defRPr>
      </a:lvl4pPr>
      <a:lvl5pPr marL="1846311" indent="-205146" algn="l" defTabSz="410291" rtl="0" eaLnBrk="1" latinLnBrk="0" hangingPunct="1">
        <a:spcBef>
          <a:spcPct val="20000"/>
        </a:spcBef>
        <a:buFont typeface="Arial"/>
        <a:buChar char="»"/>
        <a:defRPr sz="1800" kern="1200">
          <a:solidFill>
            <a:schemeClr val="tx1"/>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mailto:jlewin@nybussales.com" TargetMode="External"/><Relationship Id="rId13" Type="http://schemas.openxmlformats.org/officeDocument/2006/relationships/hyperlink" Target="mailto:mmcdonald@newyorkbussales.com" TargetMode="External"/><Relationship Id="rId3" Type="http://schemas.openxmlformats.org/officeDocument/2006/relationships/hyperlink" Target="mailto:jjohnston@newyorkbussales.com" TargetMode="External"/><Relationship Id="rId7" Type="http://schemas.openxmlformats.org/officeDocument/2006/relationships/hyperlink" Target="mailto:breith@newyorkbussales.com" TargetMode="External"/><Relationship Id="rId12" Type="http://schemas.openxmlformats.org/officeDocument/2006/relationships/hyperlink" Target="mailto:bshepard@newyorkbussales.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mailto:blamaitis@newyorkbussales.com" TargetMode="External"/><Relationship Id="rId11" Type="http://schemas.openxmlformats.org/officeDocument/2006/relationships/hyperlink" Target="mailto:breiling@newyorkbussales.com" TargetMode="External"/><Relationship Id="rId5" Type="http://schemas.openxmlformats.org/officeDocument/2006/relationships/hyperlink" Target="mailto:rhemund@newyorkbussales.com" TargetMode="External"/><Relationship Id="rId10" Type="http://schemas.openxmlformats.org/officeDocument/2006/relationships/hyperlink" Target="mailto:dgrant@nybussales.com" TargetMode="External"/><Relationship Id="rId4" Type="http://schemas.openxmlformats.org/officeDocument/2006/relationships/image" Target="../media/image21.png"/><Relationship Id="rId9" Type="http://schemas.openxmlformats.org/officeDocument/2006/relationships/hyperlink" Target="mailto:ptucker@newyorkbussale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C554EB52-A39F-1E42-ACC2-3A5CA4B651D3}" type="slidenum">
              <a:rPr lang="en-US" smtClean="0"/>
              <a:t>1</a:t>
            </a:fld>
            <a:endParaRPr lang="en-US" dirty="0"/>
          </a:p>
        </p:txBody>
      </p:sp>
      <p:sp>
        <p:nvSpPr>
          <p:cNvPr id="5" name="Title 4"/>
          <p:cNvSpPr>
            <a:spLocks noGrp="1"/>
          </p:cNvSpPr>
          <p:nvPr>
            <p:ph type="title"/>
          </p:nvPr>
        </p:nvSpPr>
        <p:spPr/>
        <p:txBody>
          <a:bodyPr>
            <a:normAutofit fontScale="90000"/>
          </a:bodyPr>
          <a:lstStyle/>
          <a:p>
            <a:r>
              <a:rPr lang="en-US" dirty="0"/>
              <a:t> Service Update  #23-0726</a:t>
            </a:r>
          </a:p>
        </p:txBody>
      </p:sp>
      <p:sp>
        <p:nvSpPr>
          <p:cNvPr id="9" name="Text Placeholder 8"/>
          <p:cNvSpPr>
            <a:spLocks noGrp="1"/>
          </p:cNvSpPr>
          <p:nvPr>
            <p:ph type="body" sz="quarter" idx="16"/>
          </p:nvPr>
        </p:nvSpPr>
        <p:spPr/>
        <p:txBody>
          <a:bodyPr/>
          <a:lstStyle/>
          <a:p>
            <a:r>
              <a:rPr lang="en-US" dirty="0"/>
              <a:t>BLUE BIRD EV VISION BUS DECALS</a:t>
            </a:r>
          </a:p>
        </p:txBody>
      </p:sp>
      <p:sp>
        <p:nvSpPr>
          <p:cNvPr id="3" name="Content Placeholder 2">
            <a:extLst>
              <a:ext uri="{FF2B5EF4-FFF2-40B4-BE49-F238E27FC236}">
                <a16:creationId xmlns:a16="http://schemas.microsoft.com/office/drawing/2014/main" id="{7481686E-C583-9F0F-7744-50CD5FB34C2E}"/>
              </a:ext>
            </a:extLst>
          </p:cNvPr>
          <p:cNvSpPr>
            <a:spLocks noGrp="1"/>
          </p:cNvSpPr>
          <p:nvPr>
            <p:ph sz="quarter" idx="15"/>
          </p:nvPr>
        </p:nvSpPr>
        <p:spPr>
          <a:xfrm>
            <a:off x="342900" y="3289423"/>
            <a:ext cx="6172200" cy="339725"/>
          </a:xfrm>
        </p:spPr>
        <p:txBody>
          <a:bodyPr/>
          <a:lstStyle/>
          <a:p>
            <a:pPr algn="ctr"/>
            <a:r>
              <a:rPr lang="en-US" dirty="0"/>
              <a:t>Blue Bird EV Unit Identification </a:t>
            </a:r>
          </a:p>
        </p:txBody>
      </p:sp>
      <p:sp>
        <p:nvSpPr>
          <p:cNvPr id="6" name="Content Placeholder 5">
            <a:extLst>
              <a:ext uri="{FF2B5EF4-FFF2-40B4-BE49-F238E27FC236}">
                <a16:creationId xmlns:a16="http://schemas.microsoft.com/office/drawing/2014/main" id="{A918A243-7A2C-9A88-78CF-9F9EC6768760}"/>
              </a:ext>
            </a:extLst>
          </p:cNvPr>
          <p:cNvSpPr>
            <a:spLocks noGrp="1"/>
          </p:cNvSpPr>
          <p:nvPr>
            <p:ph sz="quarter" idx="14"/>
          </p:nvPr>
        </p:nvSpPr>
        <p:spPr>
          <a:xfrm>
            <a:off x="342900" y="3697176"/>
            <a:ext cx="6172200" cy="4073604"/>
          </a:xfrm>
        </p:spPr>
        <p:txBody>
          <a:bodyPr>
            <a:normAutofit lnSpcReduction="10000"/>
          </a:bodyPr>
          <a:lstStyle/>
          <a:p>
            <a:pPr marL="0" indent="0" algn="just">
              <a:buNone/>
            </a:pPr>
            <a:r>
              <a:rPr lang="en-US" dirty="0"/>
              <a:t>With the increased presence of the Blue Bird EV product in service and the fact that the units’ appearance do not clearly identify them as being an EV, we have come up with the decal which will be located at several points along with other important location identification points  on  our EV units as described here.</a:t>
            </a:r>
          </a:p>
          <a:p>
            <a:pPr marL="0" indent="0" algn="just">
              <a:buNone/>
            </a:pPr>
            <a:endParaRPr lang="en-US" sz="800" dirty="0"/>
          </a:p>
          <a:p>
            <a:pPr marL="0" indent="0" algn="just">
              <a:buNone/>
            </a:pPr>
            <a:r>
              <a:rPr lang="en-US" dirty="0"/>
              <a:t>Required Decals:</a:t>
            </a:r>
          </a:p>
          <a:p>
            <a:pPr marL="0" indent="0">
              <a:buNone/>
            </a:pPr>
            <a:endParaRPr lang="en-US" sz="800" dirty="0"/>
          </a:p>
          <a:p>
            <a:pPr marL="0" marR="0" indent="0">
              <a:spcBef>
                <a:spcPts val="0"/>
              </a:spcBef>
              <a:spcAft>
                <a:spcPts val="0"/>
              </a:spcAft>
              <a:buNone/>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1	-	#453		WAIT TO START</a:t>
            </a:r>
          </a:p>
          <a:p>
            <a:pPr marL="0" marR="0" indent="0">
              <a:spcBef>
                <a:spcPts val="0"/>
              </a:spcBef>
              <a:spcAft>
                <a:spcPts val="0"/>
              </a:spcAft>
              <a:buNone/>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1	-	#454		WAIT TO START - DIRECTIONS</a:t>
            </a:r>
          </a:p>
          <a:p>
            <a:pPr marL="0" marR="0" indent="0">
              <a:spcBef>
                <a:spcPts val="0"/>
              </a:spcBef>
              <a:spcAft>
                <a:spcPts val="0"/>
              </a:spcAft>
              <a:buNone/>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2	-	#461		ELECTRIC POWERED-LARGE</a:t>
            </a:r>
          </a:p>
          <a:p>
            <a:pPr marL="0" marR="0" indent="0">
              <a:spcBef>
                <a:spcPts val="0"/>
              </a:spcBef>
              <a:spcAft>
                <a:spcPts val="0"/>
              </a:spcAft>
              <a:buNone/>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3	-	#460		ELECTRIC POWERED-SMALL</a:t>
            </a:r>
          </a:p>
          <a:p>
            <a:pPr marL="0" marR="0" indent="0">
              <a:spcBef>
                <a:spcPts val="0"/>
              </a:spcBef>
              <a:spcAft>
                <a:spcPts val="0"/>
              </a:spcAft>
              <a:buNone/>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1	- 	#455 	12 VOLT BATTERY AND DISCONNECT SWITCH INSIDE</a:t>
            </a:r>
          </a:p>
          <a:p>
            <a:pPr marL="0" marR="0" indent="0">
              <a:spcBef>
                <a:spcPts val="0"/>
              </a:spcBef>
              <a:spcAft>
                <a:spcPts val="0"/>
              </a:spcAft>
              <a:buNone/>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4	-	#458		HIGH VOLTAGE BATTERY</a:t>
            </a:r>
          </a:p>
          <a:p>
            <a:pPr marL="0" marR="0" indent="0">
              <a:spcBef>
                <a:spcPts val="0"/>
              </a:spcBef>
              <a:spcAft>
                <a:spcPts val="0"/>
              </a:spcAft>
              <a:buNone/>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4	-	#34		BLACK ARROW</a:t>
            </a:r>
          </a:p>
          <a:p>
            <a:pPr marL="0" marR="0" indent="0">
              <a:spcBef>
                <a:spcPts val="0"/>
              </a:spcBef>
              <a:spcAft>
                <a:spcPts val="0"/>
              </a:spcAft>
              <a:buNone/>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2	-	#462		HIGH VOLTAGE BATTERY DISCONNECT w/ARROWS</a:t>
            </a:r>
          </a:p>
          <a:p>
            <a:pPr marL="342900" marR="0" indent="-342900">
              <a:spcBef>
                <a:spcPts val="0"/>
              </a:spcBef>
              <a:spcAft>
                <a:spcPts val="0"/>
              </a:spcAft>
              <a:buAutoNum type="arabicPlain"/>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  -	#463		EV DIAG PORT</a:t>
            </a:r>
          </a:p>
          <a:p>
            <a:pPr marL="342900" marR="0" indent="-342900">
              <a:spcBef>
                <a:spcPts val="0"/>
              </a:spcBef>
              <a:spcAft>
                <a:spcPts val="0"/>
              </a:spcAft>
              <a:buAutoNum type="arabicPlain"/>
            </a:pPr>
            <a:r>
              <a:rPr lang="en-US" sz="1500" kern="100" dirty="0">
                <a:effectLst/>
                <a:latin typeface="Calibri" panose="020F0502020204030204" pitchFamily="34" charset="0"/>
                <a:ea typeface="Calibri" panose="020F0502020204030204" pitchFamily="34" charset="0"/>
                <a:cs typeface="Times New Roman" panose="02020603050405020304" pitchFamily="18" charset="0"/>
              </a:rPr>
              <a:t>  -	#464		CHARGING PORT</a:t>
            </a:r>
          </a:p>
          <a:p>
            <a:pPr marL="0" marR="0" indent="0">
              <a:spcBef>
                <a:spcPts val="0"/>
              </a:spcBef>
              <a:spcAft>
                <a:spcPts val="0"/>
              </a:spcAft>
              <a:buNone/>
            </a:pPr>
            <a:r>
              <a:rPr lang="en-US" sz="1500" kern="100" dirty="0">
                <a:latin typeface="Calibri" panose="020F0502020204030204" pitchFamily="34" charset="0"/>
                <a:ea typeface="Calibri" panose="020F0502020204030204" pitchFamily="34" charset="0"/>
                <a:cs typeface="Times New Roman" panose="02020603050405020304" pitchFamily="18" charset="0"/>
              </a:rPr>
              <a:t>1	-	#465		EV CLUSTER WARNING	</a:t>
            </a:r>
            <a:endParaRPr lang="en-US" sz="15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CBD0549B-ACC5-1F38-5E69-794FEBD50701}"/>
              </a:ext>
            </a:extLst>
          </p:cNvPr>
          <p:cNvPicPr>
            <a:picLocks noChangeAspect="1"/>
          </p:cNvPicPr>
          <p:nvPr/>
        </p:nvPicPr>
        <p:blipFill>
          <a:blip r:embed="rId2"/>
          <a:stretch>
            <a:fillRect/>
          </a:stretch>
        </p:blipFill>
        <p:spPr>
          <a:xfrm>
            <a:off x="757428" y="2135509"/>
            <a:ext cx="5343144" cy="1093931"/>
          </a:xfrm>
          <a:prstGeom prst="rect">
            <a:avLst/>
          </a:prstGeom>
        </p:spPr>
      </p:pic>
    </p:spTree>
    <p:extLst>
      <p:ext uri="{BB962C8B-B14F-4D97-AF65-F5344CB8AC3E}">
        <p14:creationId xmlns:p14="http://schemas.microsoft.com/office/powerpoint/2010/main" val="348455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6C319B-5A7E-6888-B2CD-A285BCC07BA6}"/>
              </a:ext>
            </a:extLst>
          </p:cNvPr>
          <p:cNvSpPr>
            <a:spLocks noGrp="1"/>
          </p:cNvSpPr>
          <p:nvPr>
            <p:ph type="sldNum" sz="quarter" idx="12"/>
          </p:nvPr>
        </p:nvSpPr>
        <p:spPr/>
        <p:txBody>
          <a:bodyPr/>
          <a:lstStyle/>
          <a:p>
            <a:fld id="{C554EB52-A39F-1E42-ACC2-3A5CA4B651D3}" type="slidenum">
              <a:rPr lang="en-US" smtClean="0"/>
              <a:pPr/>
              <a:t>2</a:t>
            </a:fld>
            <a:endParaRPr lang="en-US" dirty="0"/>
          </a:p>
        </p:txBody>
      </p:sp>
      <p:pic>
        <p:nvPicPr>
          <p:cNvPr id="7" name="Picture 6">
            <a:extLst>
              <a:ext uri="{FF2B5EF4-FFF2-40B4-BE49-F238E27FC236}">
                <a16:creationId xmlns:a16="http://schemas.microsoft.com/office/drawing/2014/main" id="{BFE8CE18-9F91-B5FD-8A24-91A737D36D20}"/>
              </a:ext>
            </a:extLst>
          </p:cNvPr>
          <p:cNvPicPr>
            <a:picLocks noChangeAspect="1"/>
          </p:cNvPicPr>
          <p:nvPr/>
        </p:nvPicPr>
        <p:blipFill>
          <a:blip r:embed="rId2"/>
          <a:stretch>
            <a:fillRect/>
          </a:stretch>
        </p:blipFill>
        <p:spPr>
          <a:xfrm>
            <a:off x="313943" y="4254891"/>
            <a:ext cx="6230112" cy="3337560"/>
          </a:xfrm>
          <a:prstGeom prst="rect">
            <a:avLst/>
          </a:prstGeom>
        </p:spPr>
      </p:pic>
      <p:pic>
        <p:nvPicPr>
          <p:cNvPr id="9" name="Picture 8">
            <a:extLst>
              <a:ext uri="{FF2B5EF4-FFF2-40B4-BE49-F238E27FC236}">
                <a16:creationId xmlns:a16="http://schemas.microsoft.com/office/drawing/2014/main" id="{78032E74-D1FC-107F-2057-B0D6556F11AB}"/>
              </a:ext>
            </a:extLst>
          </p:cNvPr>
          <p:cNvPicPr>
            <a:picLocks noChangeAspect="1"/>
          </p:cNvPicPr>
          <p:nvPr/>
        </p:nvPicPr>
        <p:blipFill>
          <a:blip r:embed="rId3"/>
          <a:stretch>
            <a:fillRect/>
          </a:stretch>
        </p:blipFill>
        <p:spPr>
          <a:xfrm>
            <a:off x="373103" y="1"/>
            <a:ext cx="6111793" cy="4147122"/>
          </a:xfrm>
          <a:prstGeom prst="rect">
            <a:avLst/>
          </a:prstGeom>
        </p:spPr>
      </p:pic>
    </p:spTree>
    <p:extLst>
      <p:ext uri="{BB962C8B-B14F-4D97-AF65-F5344CB8AC3E}">
        <p14:creationId xmlns:p14="http://schemas.microsoft.com/office/powerpoint/2010/main" val="3778879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6F69CE-D16F-8EC9-7B14-A80091B49F47}"/>
              </a:ext>
            </a:extLst>
          </p:cNvPr>
          <p:cNvSpPr>
            <a:spLocks noGrp="1"/>
          </p:cNvSpPr>
          <p:nvPr>
            <p:ph sz="quarter" idx="13"/>
          </p:nvPr>
        </p:nvSpPr>
        <p:spPr>
          <a:xfrm>
            <a:off x="299902" y="120384"/>
            <a:ext cx="6258196" cy="552998"/>
          </a:xfrm>
        </p:spPr>
        <p:txBody>
          <a:bodyPr/>
          <a:lstStyle/>
          <a:p>
            <a:pPr marL="0" indent="0" algn="just">
              <a:buNone/>
            </a:pPr>
            <a:r>
              <a:rPr lang="en-US" dirty="0"/>
              <a:t>In the driver’s area we have #453 &amp; #454 concerning the starting procedure as outlined in our Service Update #22-1129 – See Figure #1</a:t>
            </a:r>
          </a:p>
        </p:txBody>
      </p:sp>
      <p:sp>
        <p:nvSpPr>
          <p:cNvPr id="4" name="Slide Number Placeholder 3">
            <a:extLst>
              <a:ext uri="{FF2B5EF4-FFF2-40B4-BE49-F238E27FC236}">
                <a16:creationId xmlns:a16="http://schemas.microsoft.com/office/drawing/2014/main" id="{2A6C319B-5A7E-6888-B2CD-A285BCC07BA6}"/>
              </a:ext>
            </a:extLst>
          </p:cNvPr>
          <p:cNvSpPr>
            <a:spLocks noGrp="1"/>
          </p:cNvSpPr>
          <p:nvPr>
            <p:ph type="sldNum" sz="quarter" idx="12"/>
          </p:nvPr>
        </p:nvSpPr>
        <p:spPr/>
        <p:txBody>
          <a:bodyPr/>
          <a:lstStyle/>
          <a:p>
            <a:fld id="{C554EB52-A39F-1E42-ACC2-3A5CA4B651D3}" type="slidenum">
              <a:rPr lang="en-US" smtClean="0"/>
              <a:pPr/>
              <a:t>3</a:t>
            </a:fld>
            <a:endParaRPr lang="en-US" dirty="0"/>
          </a:p>
        </p:txBody>
      </p:sp>
      <p:pic>
        <p:nvPicPr>
          <p:cNvPr id="7" name="Picture 6">
            <a:extLst>
              <a:ext uri="{FF2B5EF4-FFF2-40B4-BE49-F238E27FC236}">
                <a16:creationId xmlns:a16="http://schemas.microsoft.com/office/drawing/2014/main" id="{F08CEA71-73C1-945B-6F1B-59D2BA021087}"/>
              </a:ext>
            </a:extLst>
          </p:cNvPr>
          <p:cNvPicPr>
            <a:picLocks noChangeAspect="1"/>
          </p:cNvPicPr>
          <p:nvPr/>
        </p:nvPicPr>
        <p:blipFill>
          <a:blip r:embed="rId2"/>
          <a:stretch>
            <a:fillRect/>
          </a:stretch>
        </p:blipFill>
        <p:spPr>
          <a:xfrm>
            <a:off x="1740807" y="620741"/>
            <a:ext cx="3376385" cy="2516362"/>
          </a:xfrm>
          <a:prstGeom prst="rect">
            <a:avLst/>
          </a:prstGeom>
        </p:spPr>
      </p:pic>
      <p:sp>
        <p:nvSpPr>
          <p:cNvPr id="8" name="TextBox 7">
            <a:extLst>
              <a:ext uri="{FF2B5EF4-FFF2-40B4-BE49-F238E27FC236}">
                <a16:creationId xmlns:a16="http://schemas.microsoft.com/office/drawing/2014/main" id="{15804E71-9300-BEE4-13F4-B85DBA535FB7}"/>
              </a:ext>
            </a:extLst>
          </p:cNvPr>
          <p:cNvSpPr txBox="1"/>
          <p:nvPr/>
        </p:nvSpPr>
        <p:spPr>
          <a:xfrm>
            <a:off x="690519" y="1735965"/>
            <a:ext cx="1050288" cy="338554"/>
          </a:xfrm>
          <a:prstGeom prst="rect">
            <a:avLst/>
          </a:prstGeom>
          <a:noFill/>
        </p:spPr>
        <p:txBody>
          <a:bodyPr wrap="none" rtlCol="0">
            <a:spAutoFit/>
          </a:bodyPr>
          <a:lstStyle/>
          <a:p>
            <a:r>
              <a:rPr lang="en-US" dirty="0"/>
              <a:t>Figure #1</a:t>
            </a:r>
          </a:p>
        </p:txBody>
      </p:sp>
      <p:sp>
        <p:nvSpPr>
          <p:cNvPr id="9" name="Content Placeholder 1">
            <a:extLst>
              <a:ext uri="{FF2B5EF4-FFF2-40B4-BE49-F238E27FC236}">
                <a16:creationId xmlns:a16="http://schemas.microsoft.com/office/drawing/2014/main" id="{652C9102-4761-2D45-BEBA-65F948355677}"/>
              </a:ext>
            </a:extLst>
          </p:cNvPr>
          <p:cNvSpPr txBox="1">
            <a:spLocks/>
          </p:cNvSpPr>
          <p:nvPr/>
        </p:nvSpPr>
        <p:spPr>
          <a:xfrm>
            <a:off x="299902" y="3379638"/>
            <a:ext cx="6258196" cy="704682"/>
          </a:xfrm>
          <a:prstGeom prst="rect">
            <a:avLst/>
          </a:prstGeom>
        </p:spPr>
        <p:txBody>
          <a:bodyPr vert="horz" lIns="82058" tIns="41029" rIns="82058" bIns="41029" rtlCol="0">
            <a:normAutofit lnSpcReduction="10000"/>
          </a:bodyPr>
          <a:lstStyle>
            <a:lvl1pPr marL="307718" indent="-307718" algn="l" defTabSz="410291" rtl="0" eaLnBrk="1" latinLnBrk="0" hangingPunct="1">
              <a:spcBef>
                <a:spcPct val="20000"/>
              </a:spcBef>
              <a:buFont typeface="Arial"/>
              <a:buChar char="•"/>
              <a:defRPr sz="1400" kern="1200">
                <a:solidFill>
                  <a:srgbClr val="80807D"/>
                </a:solidFill>
                <a:latin typeface="+mn-lt"/>
                <a:ea typeface="+mn-ea"/>
                <a:cs typeface="+mn-cs"/>
              </a:defRPr>
            </a:lvl1pPr>
            <a:lvl2pPr marL="666723" indent="-256432" algn="l" defTabSz="410291" rtl="0" eaLnBrk="1" latinLnBrk="0" hangingPunct="1">
              <a:spcBef>
                <a:spcPct val="20000"/>
              </a:spcBef>
              <a:buFont typeface="Arial"/>
              <a:buChar char="–"/>
              <a:defRPr sz="1400" kern="1200">
                <a:solidFill>
                  <a:srgbClr val="80807D"/>
                </a:solidFill>
                <a:latin typeface="+mn-lt"/>
                <a:ea typeface="+mn-ea"/>
                <a:cs typeface="+mn-cs"/>
              </a:defRPr>
            </a:lvl2pPr>
            <a:lvl3pPr marL="1025728" indent="-205146" algn="l" defTabSz="410291" rtl="0" eaLnBrk="1" latinLnBrk="0" hangingPunct="1">
              <a:spcBef>
                <a:spcPct val="20000"/>
              </a:spcBef>
              <a:buFont typeface="Arial"/>
              <a:buChar char="•"/>
              <a:defRPr sz="1400" kern="1200">
                <a:solidFill>
                  <a:srgbClr val="80807D"/>
                </a:solidFill>
                <a:latin typeface="+mn-lt"/>
                <a:ea typeface="+mn-ea"/>
                <a:cs typeface="+mn-cs"/>
              </a:defRPr>
            </a:lvl3pPr>
            <a:lvl4pPr marL="1436019" indent="-205146" algn="l" defTabSz="410291" rtl="0" eaLnBrk="1" latinLnBrk="0" hangingPunct="1">
              <a:spcBef>
                <a:spcPct val="20000"/>
              </a:spcBef>
              <a:buFont typeface="Arial"/>
              <a:buChar char="–"/>
              <a:defRPr sz="1400" kern="1200">
                <a:solidFill>
                  <a:srgbClr val="80807D"/>
                </a:solidFill>
                <a:latin typeface="+mn-lt"/>
                <a:ea typeface="+mn-ea"/>
                <a:cs typeface="+mn-cs"/>
              </a:defRPr>
            </a:lvl4pPr>
            <a:lvl5pPr marL="1846311" indent="-205146" algn="l" defTabSz="410291" rtl="0" eaLnBrk="1" latinLnBrk="0" hangingPunct="1">
              <a:spcBef>
                <a:spcPct val="20000"/>
              </a:spcBef>
              <a:buFont typeface="Arial"/>
              <a:buChar char="»"/>
              <a:defRPr sz="1400" kern="1200">
                <a:solidFill>
                  <a:srgbClr val="80807D"/>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just">
              <a:buFont typeface="Arial"/>
              <a:buNone/>
            </a:pPr>
            <a:r>
              <a:rPr lang="en-US" dirty="0"/>
              <a:t> 2 Large “ELECTRIC POWERED” decals #461 are on the rear overhang behind the rear duals. Should be 1” below rivet line at floor level and placed so lettering  starts at 3</a:t>
            </a:r>
            <a:r>
              <a:rPr lang="en-US" baseline="30000" dirty="0"/>
              <a:t>rd</a:t>
            </a:r>
            <a:r>
              <a:rPr lang="en-US" dirty="0"/>
              <a:t> rivet from wheel well opening. Figures #2 &amp; #3</a:t>
            </a:r>
          </a:p>
        </p:txBody>
      </p:sp>
      <p:pic>
        <p:nvPicPr>
          <p:cNvPr id="11" name="Picture 10">
            <a:extLst>
              <a:ext uri="{FF2B5EF4-FFF2-40B4-BE49-F238E27FC236}">
                <a16:creationId xmlns:a16="http://schemas.microsoft.com/office/drawing/2014/main" id="{1DECB5B8-8CCA-B633-0563-25E5411C98DB}"/>
              </a:ext>
            </a:extLst>
          </p:cNvPr>
          <p:cNvPicPr>
            <a:picLocks noChangeAspect="1"/>
          </p:cNvPicPr>
          <p:nvPr/>
        </p:nvPicPr>
        <p:blipFill>
          <a:blip r:embed="rId3"/>
          <a:stretch>
            <a:fillRect/>
          </a:stretch>
        </p:blipFill>
        <p:spPr>
          <a:xfrm>
            <a:off x="299902" y="4115168"/>
            <a:ext cx="4406035" cy="1639455"/>
          </a:xfrm>
          <a:prstGeom prst="rect">
            <a:avLst/>
          </a:prstGeom>
        </p:spPr>
      </p:pic>
      <p:pic>
        <p:nvPicPr>
          <p:cNvPr id="13" name="Picture 12">
            <a:extLst>
              <a:ext uri="{FF2B5EF4-FFF2-40B4-BE49-F238E27FC236}">
                <a16:creationId xmlns:a16="http://schemas.microsoft.com/office/drawing/2014/main" id="{1E5AF352-9098-798F-2F4E-80317A584C93}"/>
              </a:ext>
            </a:extLst>
          </p:cNvPr>
          <p:cNvPicPr>
            <a:picLocks noChangeAspect="1"/>
          </p:cNvPicPr>
          <p:nvPr/>
        </p:nvPicPr>
        <p:blipFill>
          <a:blip r:embed="rId4"/>
          <a:stretch>
            <a:fillRect/>
          </a:stretch>
        </p:blipFill>
        <p:spPr>
          <a:xfrm>
            <a:off x="1177588" y="5948894"/>
            <a:ext cx="5553112" cy="1316184"/>
          </a:xfrm>
          <a:prstGeom prst="rect">
            <a:avLst/>
          </a:prstGeom>
        </p:spPr>
      </p:pic>
      <p:sp>
        <p:nvSpPr>
          <p:cNvPr id="14" name="TextBox 13">
            <a:extLst>
              <a:ext uri="{FF2B5EF4-FFF2-40B4-BE49-F238E27FC236}">
                <a16:creationId xmlns:a16="http://schemas.microsoft.com/office/drawing/2014/main" id="{4DEA0212-1EEF-4293-F9BA-5C94AD7678BC}"/>
              </a:ext>
            </a:extLst>
          </p:cNvPr>
          <p:cNvSpPr txBox="1"/>
          <p:nvPr/>
        </p:nvSpPr>
        <p:spPr>
          <a:xfrm>
            <a:off x="4690297" y="4731942"/>
            <a:ext cx="1050288" cy="338554"/>
          </a:xfrm>
          <a:prstGeom prst="rect">
            <a:avLst/>
          </a:prstGeom>
          <a:noFill/>
        </p:spPr>
        <p:txBody>
          <a:bodyPr wrap="none" rtlCol="0">
            <a:spAutoFit/>
          </a:bodyPr>
          <a:lstStyle/>
          <a:p>
            <a:r>
              <a:rPr lang="en-US" dirty="0"/>
              <a:t>Figure #2</a:t>
            </a:r>
          </a:p>
        </p:txBody>
      </p:sp>
      <p:sp>
        <p:nvSpPr>
          <p:cNvPr id="15" name="TextBox 14">
            <a:extLst>
              <a:ext uri="{FF2B5EF4-FFF2-40B4-BE49-F238E27FC236}">
                <a16:creationId xmlns:a16="http://schemas.microsoft.com/office/drawing/2014/main" id="{B90AC281-0398-E436-FADD-9AF8A150176D}"/>
              </a:ext>
            </a:extLst>
          </p:cNvPr>
          <p:cNvSpPr txBox="1"/>
          <p:nvPr/>
        </p:nvSpPr>
        <p:spPr>
          <a:xfrm>
            <a:off x="137061" y="6452022"/>
            <a:ext cx="1050288" cy="338554"/>
          </a:xfrm>
          <a:prstGeom prst="rect">
            <a:avLst/>
          </a:prstGeom>
          <a:noFill/>
        </p:spPr>
        <p:txBody>
          <a:bodyPr wrap="none" rtlCol="0">
            <a:spAutoFit/>
          </a:bodyPr>
          <a:lstStyle/>
          <a:p>
            <a:r>
              <a:rPr lang="en-US" dirty="0"/>
              <a:t>Figure #3</a:t>
            </a:r>
          </a:p>
        </p:txBody>
      </p:sp>
    </p:spTree>
    <p:extLst>
      <p:ext uri="{BB962C8B-B14F-4D97-AF65-F5344CB8AC3E}">
        <p14:creationId xmlns:p14="http://schemas.microsoft.com/office/powerpoint/2010/main" val="4148679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6C319B-5A7E-6888-B2CD-A285BCC07BA6}"/>
              </a:ext>
            </a:extLst>
          </p:cNvPr>
          <p:cNvSpPr>
            <a:spLocks noGrp="1"/>
          </p:cNvSpPr>
          <p:nvPr>
            <p:ph type="sldNum" sz="quarter" idx="12"/>
          </p:nvPr>
        </p:nvSpPr>
        <p:spPr/>
        <p:txBody>
          <a:bodyPr/>
          <a:lstStyle/>
          <a:p>
            <a:fld id="{C554EB52-A39F-1E42-ACC2-3A5CA4B651D3}" type="slidenum">
              <a:rPr lang="en-US" smtClean="0"/>
              <a:pPr/>
              <a:t>4</a:t>
            </a:fld>
            <a:endParaRPr lang="en-US" dirty="0"/>
          </a:p>
        </p:txBody>
      </p:sp>
      <p:sp>
        <p:nvSpPr>
          <p:cNvPr id="3" name="Content Placeholder 1">
            <a:extLst>
              <a:ext uri="{FF2B5EF4-FFF2-40B4-BE49-F238E27FC236}">
                <a16:creationId xmlns:a16="http://schemas.microsoft.com/office/drawing/2014/main" id="{47169F29-CDB3-0FB5-072B-00B5DE96DE68}"/>
              </a:ext>
            </a:extLst>
          </p:cNvPr>
          <p:cNvSpPr txBox="1">
            <a:spLocks/>
          </p:cNvSpPr>
          <p:nvPr/>
        </p:nvSpPr>
        <p:spPr>
          <a:xfrm>
            <a:off x="299902" y="126828"/>
            <a:ext cx="6258196" cy="704682"/>
          </a:xfrm>
          <a:prstGeom prst="rect">
            <a:avLst/>
          </a:prstGeom>
        </p:spPr>
        <p:txBody>
          <a:bodyPr vert="horz" lIns="82058" tIns="41029" rIns="82058" bIns="41029" rtlCol="0">
            <a:normAutofit lnSpcReduction="10000"/>
          </a:bodyPr>
          <a:lstStyle>
            <a:lvl1pPr marL="307718" indent="-307718" algn="l" defTabSz="410291" rtl="0" eaLnBrk="1" latinLnBrk="0" hangingPunct="1">
              <a:spcBef>
                <a:spcPct val="20000"/>
              </a:spcBef>
              <a:buFont typeface="Arial"/>
              <a:buChar char="•"/>
              <a:defRPr sz="1400" kern="1200">
                <a:solidFill>
                  <a:srgbClr val="80807D"/>
                </a:solidFill>
                <a:latin typeface="+mn-lt"/>
                <a:ea typeface="+mn-ea"/>
                <a:cs typeface="+mn-cs"/>
              </a:defRPr>
            </a:lvl1pPr>
            <a:lvl2pPr marL="666723" indent="-256432" algn="l" defTabSz="410291" rtl="0" eaLnBrk="1" latinLnBrk="0" hangingPunct="1">
              <a:spcBef>
                <a:spcPct val="20000"/>
              </a:spcBef>
              <a:buFont typeface="Arial"/>
              <a:buChar char="–"/>
              <a:defRPr sz="1400" kern="1200">
                <a:solidFill>
                  <a:srgbClr val="80807D"/>
                </a:solidFill>
                <a:latin typeface="+mn-lt"/>
                <a:ea typeface="+mn-ea"/>
                <a:cs typeface="+mn-cs"/>
              </a:defRPr>
            </a:lvl2pPr>
            <a:lvl3pPr marL="1025728" indent="-205146" algn="l" defTabSz="410291" rtl="0" eaLnBrk="1" latinLnBrk="0" hangingPunct="1">
              <a:spcBef>
                <a:spcPct val="20000"/>
              </a:spcBef>
              <a:buFont typeface="Arial"/>
              <a:buChar char="•"/>
              <a:defRPr sz="1400" kern="1200">
                <a:solidFill>
                  <a:srgbClr val="80807D"/>
                </a:solidFill>
                <a:latin typeface="+mn-lt"/>
                <a:ea typeface="+mn-ea"/>
                <a:cs typeface="+mn-cs"/>
              </a:defRPr>
            </a:lvl3pPr>
            <a:lvl4pPr marL="1436019" indent="-205146" algn="l" defTabSz="410291" rtl="0" eaLnBrk="1" latinLnBrk="0" hangingPunct="1">
              <a:spcBef>
                <a:spcPct val="20000"/>
              </a:spcBef>
              <a:buFont typeface="Arial"/>
              <a:buChar char="–"/>
              <a:defRPr sz="1400" kern="1200">
                <a:solidFill>
                  <a:srgbClr val="80807D"/>
                </a:solidFill>
                <a:latin typeface="+mn-lt"/>
                <a:ea typeface="+mn-ea"/>
                <a:cs typeface="+mn-cs"/>
              </a:defRPr>
            </a:lvl4pPr>
            <a:lvl5pPr marL="1846311" indent="-205146" algn="l" defTabSz="410291" rtl="0" eaLnBrk="1" latinLnBrk="0" hangingPunct="1">
              <a:spcBef>
                <a:spcPct val="20000"/>
              </a:spcBef>
              <a:buFont typeface="Arial"/>
              <a:buChar char="»"/>
              <a:defRPr sz="1400" kern="1200">
                <a:solidFill>
                  <a:srgbClr val="80807D"/>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just">
              <a:buFont typeface="Arial"/>
              <a:buNone/>
            </a:pPr>
            <a:r>
              <a:rPr lang="en-US" dirty="0"/>
              <a:t> 3 Small “ELECTRIC POWERED” decals #460…. 2 are on each side of the hood centered between the lollipop light and vent. Figures #4 &amp; #5 1 placed in license plate indent of right rear tag panel. Figure #6</a:t>
            </a:r>
          </a:p>
        </p:txBody>
      </p:sp>
      <p:pic>
        <p:nvPicPr>
          <p:cNvPr id="6" name="Picture 5">
            <a:extLst>
              <a:ext uri="{FF2B5EF4-FFF2-40B4-BE49-F238E27FC236}">
                <a16:creationId xmlns:a16="http://schemas.microsoft.com/office/drawing/2014/main" id="{FE35B427-9A6C-B5C6-ADFC-81A7482525A8}"/>
              </a:ext>
            </a:extLst>
          </p:cNvPr>
          <p:cNvPicPr>
            <a:picLocks noChangeAspect="1"/>
          </p:cNvPicPr>
          <p:nvPr/>
        </p:nvPicPr>
        <p:blipFill>
          <a:blip r:embed="rId2"/>
          <a:stretch>
            <a:fillRect/>
          </a:stretch>
        </p:blipFill>
        <p:spPr>
          <a:xfrm>
            <a:off x="299902" y="1073658"/>
            <a:ext cx="3155442" cy="2218182"/>
          </a:xfrm>
          <a:prstGeom prst="rect">
            <a:avLst/>
          </a:prstGeom>
        </p:spPr>
      </p:pic>
      <p:pic>
        <p:nvPicPr>
          <p:cNvPr id="8" name="Picture 7">
            <a:extLst>
              <a:ext uri="{FF2B5EF4-FFF2-40B4-BE49-F238E27FC236}">
                <a16:creationId xmlns:a16="http://schemas.microsoft.com/office/drawing/2014/main" id="{83BE499B-4227-4B9E-467A-BDD4461A5415}"/>
              </a:ext>
            </a:extLst>
          </p:cNvPr>
          <p:cNvPicPr>
            <a:picLocks noChangeAspect="1"/>
          </p:cNvPicPr>
          <p:nvPr/>
        </p:nvPicPr>
        <p:blipFill>
          <a:blip r:embed="rId3"/>
          <a:stretch>
            <a:fillRect/>
          </a:stretch>
        </p:blipFill>
        <p:spPr>
          <a:xfrm>
            <a:off x="2377766" y="3557327"/>
            <a:ext cx="3924300" cy="1552575"/>
          </a:xfrm>
          <a:prstGeom prst="rect">
            <a:avLst/>
          </a:prstGeom>
        </p:spPr>
      </p:pic>
      <p:pic>
        <p:nvPicPr>
          <p:cNvPr id="10" name="Picture 9">
            <a:extLst>
              <a:ext uri="{FF2B5EF4-FFF2-40B4-BE49-F238E27FC236}">
                <a16:creationId xmlns:a16="http://schemas.microsoft.com/office/drawing/2014/main" id="{286D12BF-81AD-7F34-6BDF-37116E76B950}"/>
              </a:ext>
            </a:extLst>
          </p:cNvPr>
          <p:cNvPicPr>
            <a:picLocks noChangeAspect="1"/>
          </p:cNvPicPr>
          <p:nvPr/>
        </p:nvPicPr>
        <p:blipFill>
          <a:blip r:embed="rId4"/>
          <a:stretch>
            <a:fillRect/>
          </a:stretch>
        </p:blipFill>
        <p:spPr>
          <a:xfrm>
            <a:off x="256305" y="5375389"/>
            <a:ext cx="3242636" cy="2110635"/>
          </a:xfrm>
          <a:prstGeom prst="rect">
            <a:avLst/>
          </a:prstGeom>
        </p:spPr>
      </p:pic>
      <p:sp>
        <p:nvSpPr>
          <p:cNvPr id="11" name="TextBox 10">
            <a:extLst>
              <a:ext uri="{FF2B5EF4-FFF2-40B4-BE49-F238E27FC236}">
                <a16:creationId xmlns:a16="http://schemas.microsoft.com/office/drawing/2014/main" id="{42E640FC-FE1F-3D54-B263-9F94F8FA0789}"/>
              </a:ext>
            </a:extLst>
          </p:cNvPr>
          <p:cNvSpPr txBox="1"/>
          <p:nvPr/>
        </p:nvSpPr>
        <p:spPr>
          <a:xfrm>
            <a:off x="4181856" y="2013472"/>
            <a:ext cx="1050288" cy="338554"/>
          </a:xfrm>
          <a:prstGeom prst="rect">
            <a:avLst/>
          </a:prstGeom>
          <a:noFill/>
        </p:spPr>
        <p:txBody>
          <a:bodyPr wrap="none" rtlCol="0">
            <a:spAutoFit/>
          </a:bodyPr>
          <a:lstStyle/>
          <a:p>
            <a:r>
              <a:rPr lang="en-US" dirty="0"/>
              <a:t>Figure #4</a:t>
            </a:r>
          </a:p>
        </p:txBody>
      </p:sp>
      <p:sp>
        <p:nvSpPr>
          <p:cNvPr id="12" name="TextBox 11">
            <a:extLst>
              <a:ext uri="{FF2B5EF4-FFF2-40B4-BE49-F238E27FC236}">
                <a16:creationId xmlns:a16="http://schemas.microsoft.com/office/drawing/2014/main" id="{A14D5D82-720E-A5E1-C170-CDCD62F3D31C}"/>
              </a:ext>
            </a:extLst>
          </p:cNvPr>
          <p:cNvSpPr txBox="1"/>
          <p:nvPr/>
        </p:nvSpPr>
        <p:spPr>
          <a:xfrm>
            <a:off x="1005840" y="4164337"/>
            <a:ext cx="1050288" cy="338554"/>
          </a:xfrm>
          <a:prstGeom prst="rect">
            <a:avLst/>
          </a:prstGeom>
          <a:noFill/>
        </p:spPr>
        <p:txBody>
          <a:bodyPr wrap="none" rtlCol="0">
            <a:spAutoFit/>
          </a:bodyPr>
          <a:lstStyle/>
          <a:p>
            <a:r>
              <a:rPr lang="en-US" dirty="0"/>
              <a:t>Figure #5</a:t>
            </a:r>
          </a:p>
        </p:txBody>
      </p:sp>
      <p:sp>
        <p:nvSpPr>
          <p:cNvPr id="13" name="TextBox 12">
            <a:extLst>
              <a:ext uri="{FF2B5EF4-FFF2-40B4-BE49-F238E27FC236}">
                <a16:creationId xmlns:a16="http://schemas.microsoft.com/office/drawing/2014/main" id="{CA3F0D33-CCFD-B70C-CA83-B0AE95F16232}"/>
              </a:ext>
            </a:extLst>
          </p:cNvPr>
          <p:cNvSpPr txBox="1"/>
          <p:nvPr/>
        </p:nvSpPr>
        <p:spPr>
          <a:xfrm>
            <a:off x="3973469" y="6261429"/>
            <a:ext cx="1050288" cy="338554"/>
          </a:xfrm>
          <a:prstGeom prst="rect">
            <a:avLst/>
          </a:prstGeom>
          <a:noFill/>
        </p:spPr>
        <p:txBody>
          <a:bodyPr wrap="none" rtlCol="0">
            <a:spAutoFit/>
          </a:bodyPr>
          <a:lstStyle/>
          <a:p>
            <a:r>
              <a:rPr lang="en-US" dirty="0"/>
              <a:t>Figure #6</a:t>
            </a:r>
          </a:p>
        </p:txBody>
      </p:sp>
    </p:spTree>
    <p:extLst>
      <p:ext uri="{BB962C8B-B14F-4D97-AF65-F5344CB8AC3E}">
        <p14:creationId xmlns:p14="http://schemas.microsoft.com/office/powerpoint/2010/main" val="3009764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6C319B-5A7E-6888-B2CD-A285BCC07BA6}"/>
              </a:ext>
            </a:extLst>
          </p:cNvPr>
          <p:cNvSpPr>
            <a:spLocks noGrp="1"/>
          </p:cNvSpPr>
          <p:nvPr>
            <p:ph type="sldNum" sz="quarter" idx="12"/>
          </p:nvPr>
        </p:nvSpPr>
        <p:spPr/>
        <p:txBody>
          <a:bodyPr/>
          <a:lstStyle/>
          <a:p>
            <a:fld id="{C554EB52-A39F-1E42-ACC2-3A5CA4B651D3}" type="slidenum">
              <a:rPr lang="en-US" smtClean="0"/>
              <a:pPr/>
              <a:t>5</a:t>
            </a:fld>
            <a:endParaRPr lang="en-US" dirty="0"/>
          </a:p>
        </p:txBody>
      </p:sp>
      <p:sp>
        <p:nvSpPr>
          <p:cNvPr id="3" name="Content Placeholder 1">
            <a:extLst>
              <a:ext uri="{FF2B5EF4-FFF2-40B4-BE49-F238E27FC236}">
                <a16:creationId xmlns:a16="http://schemas.microsoft.com/office/drawing/2014/main" id="{656830AF-C410-90C5-83A8-D0DBB77D1FFD}"/>
              </a:ext>
            </a:extLst>
          </p:cNvPr>
          <p:cNvSpPr txBox="1">
            <a:spLocks/>
          </p:cNvSpPr>
          <p:nvPr/>
        </p:nvSpPr>
        <p:spPr>
          <a:xfrm>
            <a:off x="214558" y="143928"/>
            <a:ext cx="6258196" cy="704682"/>
          </a:xfrm>
          <a:prstGeom prst="rect">
            <a:avLst/>
          </a:prstGeom>
        </p:spPr>
        <p:txBody>
          <a:bodyPr vert="horz" lIns="82058" tIns="41029" rIns="82058" bIns="41029" rtlCol="0">
            <a:normAutofit lnSpcReduction="10000"/>
          </a:bodyPr>
          <a:lstStyle>
            <a:lvl1pPr marL="307718" indent="-307718" algn="l" defTabSz="410291" rtl="0" eaLnBrk="1" latinLnBrk="0" hangingPunct="1">
              <a:spcBef>
                <a:spcPct val="20000"/>
              </a:spcBef>
              <a:buFont typeface="Arial"/>
              <a:buChar char="•"/>
              <a:defRPr sz="1400" kern="1200">
                <a:solidFill>
                  <a:srgbClr val="80807D"/>
                </a:solidFill>
                <a:latin typeface="+mn-lt"/>
                <a:ea typeface="+mn-ea"/>
                <a:cs typeface="+mn-cs"/>
              </a:defRPr>
            </a:lvl1pPr>
            <a:lvl2pPr marL="666723" indent="-256432" algn="l" defTabSz="410291" rtl="0" eaLnBrk="1" latinLnBrk="0" hangingPunct="1">
              <a:spcBef>
                <a:spcPct val="20000"/>
              </a:spcBef>
              <a:buFont typeface="Arial"/>
              <a:buChar char="–"/>
              <a:defRPr sz="1400" kern="1200">
                <a:solidFill>
                  <a:srgbClr val="80807D"/>
                </a:solidFill>
                <a:latin typeface="+mn-lt"/>
                <a:ea typeface="+mn-ea"/>
                <a:cs typeface="+mn-cs"/>
              </a:defRPr>
            </a:lvl2pPr>
            <a:lvl3pPr marL="1025728" indent="-205146" algn="l" defTabSz="410291" rtl="0" eaLnBrk="1" latinLnBrk="0" hangingPunct="1">
              <a:spcBef>
                <a:spcPct val="20000"/>
              </a:spcBef>
              <a:buFont typeface="Arial"/>
              <a:buChar char="•"/>
              <a:defRPr sz="1400" kern="1200">
                <a:solidFill>
                  <a:srgbClr val="80807D"/>
                </a:solidFill>
                <a:latin typeface="+mn-lt"/>
                <a:ea typeface="+mn-ea"/>
                <a:cs typeface="+mn-cs"/>
              </a:defRPr>
            </a:lvl3pPr>
            <a:lvl4pPr marL="1436019" indent="-205146" algn="l" defTabSz="410291" rtl="0" eaLnBrk="1" latinLnBrk="0" hangingPunct="1">
              <a:spcBef>
                <a:spcPct val="20000"/>
              </a:spcBef>
              <a:buFont typeface="Arial"/>
              <a:buChar char="–"/>
              <a:defRPr sz="1400" kern="1200">
                <a:solidFill>
                  <a:srgbClr val="80807D"/>
                </a:solidFill>
                <a:latin typeface="+mn-lt"/>
                <a:ea typeface="+mn-ea"/>
                <a:cs typeface="+mn-cs"/>
              </a:defRPr>
            </a:lvl4pPr>
            <a:lvl5pPr marL="1846311" indent="-205146" algn="l" defTabSz="410291" rtl="0" eaLnBrk="1" latinLnBrk="0" hangingPunct="1">
              <a:spcBef>
                <a:spcPct val="20000"/>
              </a:spcBef>
              <a:buFont typeface="Arial"/>
              <a:buChar char="»"/>
              <a:defRPr sz="1400" kern="1200">
                <a:solidFill>
                  <a:srgbClr val="80807D"/>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just">
              <a:buFont typeface="Arial"/>
              <a:buNone/>
            </a:pPr>
            <a:r>
              <a:rPr lang="en-US" dirty="0"/>
              <a:t>#455, 12 VOLT BATTERY AND DISCONNECT SWITCH INSIDE is to be placed on battery box door, 1” from upper edge and centered vertically. Figure #7</a:t>
            </a:r>
          </a:p>
        </p:txBody>
      </p:sp>
      <p:pic>
        <p:nvPicPr>
          <p:cNvPr id="6" name="Picture 5">
            <a:extLst>
              <a:ext uri="{FF2B5EF4-FFF2-40B4-BE49-F238E27FC236}">
                <a16:creationId xmlns:a16="http://schemas.microsoft.com/office/drawing/2014/main" id="{A22371EF-26F5-A033-1E7B-6194AFA8E4D6}"/>
              </a:ext>
            </a:extLst>
          </p:cNvPr>
          <p:cNvPicPr>
            <a:picLocks noChangeAspect="1"/>
          </p:cNvPicPr>
          <p:nvPr/>
        </p:nvPicPr>
        <p:blipFill>
          <a:blip r:embed="rId2"/>
          <a:stretch>
            <a:fillRect/>
          </a:stretch>
        </p:blipFill>
        <p:spPr>
          <a:xfrm>
            <a:off x="671892" y="844193"/>
            <a:ext cx="5343525" cy="2647950"/>
          </a:xfrm>
          <a:prstGeom prst="rect">
            <a:avLst/>
          </a:prstGeom>
        </p:spPr>
      </p:pic>
      <p:sp>
        <p:nvSpPr>
          <p:cNvPr id="7" name="TextBox 6">
            <a:extLst>
              <a:ext uri="{FF2B5EF4-FFF2-40B4-BE49-F238E27FC236}">
                <a16:creationId xmlns:a16="http://schemas.microsoft.com/office/drawing/2014/main" id="{B7A3D559-7A15-9702-3917-1837AD7233AD}"/>
              </a:ext>
            </a:extLst>
          </p:cNvPr>
          <p:cNvSpPr txBox="1"/>
          <p:nvPr/>
        </p:nvSpPr>
        <p:spPr>
          <a:xfrm>
            <a:off x="2818510" y="3458389"/>
            <a:ext cx="1050288" cy="338554"/>
          </a:xfrm>
          <a:prstGeom prst="rect">
            <a:avLst/>
          </a:prstGeom>
          <a:noFill/>
        </p:spPr>
        <p:txBody>
          <a:bodyPr wrap="none" rtlCol="0">
            <a:spAutoFit/>
          </a:bodyPr>
          <a:lstStyle/>
          <a:p>
            <a:r>
              <a:rPr lang="en-US" dirty="0"/>
              <a:t>Figure #7</a:t>
            </a:r>
          </a:p>
        </p:txBody>
      </p:sp>
      <p:pic>
        <p:nvPicPr>
          <p:cNvPr id="9" name="Picture 8">
            <a:extLst>
              <a:ext uri="{FF2B5EF4-FFF2-40B4-BE49-F238E27FC236}">
                <a16:creationId xmlns:a16="http://schemas.microsoft.com/office/drawing/2014/main" id="{A7BF0144-DCB6-4FE4-D671-B832D3068589}"/>
              </a:ext>
            </a:extLst>
          </p:cNvPr>
          <p:cNvPicPr>
            <a:picLocks noChangeAspect="1"/>
          </p:cNvPicPr>
          <p:nvPr/>
        </p:nvPicPr>
        <p:blipFill>
          <a:blip r:embed="rId3"/>
          <a:stretch>
            <a:fillRect/>
          </a:stretch>
        </p:blipFill>
        <p:spPr>
          <a:xfrm>
            <a:off x="4752403" y="3876589"/>
            <a:ext cx="1628775" cy="1657350"/>
          </a:xfrm>
          <a:prstGeom prst="rect">
            <a:avLst/>
          </a:prstGeom>
        </p:spPr>
      </p:pic>
      <p:pic>
        <p:nvPicPr>
          <p:cNvPr id="11" name="Picture 10">
            <a:extLst>
              <a:ext uri="{FF2B5EF4-FFF2-40B4-BE49-F238E27FC236}">
                <a16:creationId xmlns:a16="http://schemas.microsoft.com/office/drawing/2014/main" id="{089DD4CF-5EE6-EA6C-27CB-9F4A83B20E6D}"/>
              </a:ext>
            </a:extLst>
          </p:cNvPr>
          <p:cNvPicPr>
            <a:picLocks noChangeAspect="1"/>
          </p:cNvPicPr>
          <p:nvPr/>
        </p:nvPicPr>
        <p:blipFill>
          <a:blip r:embed="rId4"/>
          <a:stretch>
            <a:fillRect/>
          </a:stretch>
        </p:blipFill>
        <p:spPr>
          <a:xfrm>
            <a:off x="330517" y="5379582"/>
            <a:ext cx="1504950" cy="1800225"/>
          </a:xfrm>
          <a:prstGeom prst="rect">
            <a:avLst/>
          </a:prstGeom>
        </p:spPr>
      </p:pic>
      <p:sp>
        <p:nvSpPr>
          <p:cNvPr id="12" name="TextBox 11">
            <a:extLst>
              <a:ext uri="{FF2B5EF4-FFF2-40B4-BE49-F238E27FC236}">
                <a16:creationId xmlns:a16="http://schemas.microsoft.com/office/drawing/2014/main" id="{3E06E731-B36F-7FCE-44FD-C5AC744E5503}"/>
              </a:ext>
            </a:extLst>
          </p:cNvPr>
          <p:cNvSpPr txBox="1"/>
          <p:nvPr/>
        </p:nvSpPr>
        <p:spPr>
          <a:xfrm>
            <a:off x="557848" y="7202910"/>
            <a:ext cx="1050288" cy="338554"/>
          </a:xfrm>
          <a:prstGeom prst="rect">
            <a:avLst/>
          </a:prstGeom>
          <a:noFill/>
        </p:spPr>
        <p:txBody>
          <a:bodyPr wrap="none" rtlCol="0">
            <a:spAutoFit/>
          </a:bodyPr>
          <a:lstStyle/>
          <a:p>
            <a:r>
              <a:rPr lang="en-US" dirty="0"/>
              <a:t>Figure #9</a:t>
            </a:r>
          </a:p>
        </p:txBody>
      </p:sp>
      <p:sp>
        <p:nvSpPr>
          <p:cNvPr id="13" name="TextBox 12">
            <a:extLst>
              <a:ext uri="{FF2B5EF4-FFF2-40B4-BE49-F238E27FC236}">
                <a16:creationId xmlns:a16="http://schemas.microsoft.com/office/drawing/2014/main" id="{29EDAA50-2EF0-AE78-0CFB-D5846CDDD29D}"/>
              </a:ext>
            </a:extLst>
          </p:cNvPr>
          <p:cNvSpPr txBox="1"/>
          <p:nvPr/>
        </p:nvSpPr>
        <p:spPr>
          <a:xfrm>
            <a:off x="5093525" y="5533939"/>
            <a:ext cx="1050288" cy="338554"/>
          </a:xfrm>
          <a:prstGeom prst="rect">
            <a:avLst/>
          </a:prstGeom>
          <a:noFill/>
        </p:spPr>
        <p:txBody>
          <a:bodyPr wrap="none" rtlCol="0">
            <a:spAutoFit/>
          </a:bodyPr>
          <a:lstStyle/>
          <a:p>
            <a:r>
              <a:rPr lang="en-US" dirty="0"/>
              <a:t>Figure #8</a:t>
            </a:r>
          </a:p>
        </p:txBody>
      </p:sp>
      <p:sp>
        <p:nvSpPr>
          <p:cNvPr id="14" name="Content Placeholder 1">
            <a:extLst>
              <a:ext uri="{FF2B5EF4-FFF2-40B4-BE49-F238E27FC236}">
                <a16:creationId xmlns:a16="http://schemas.microsoft.com/office/drawing/2014/main" id="{82233F11-E073-97B0-5867-83A63A598BB9}"/>
              </a:ext>
            </a:extLst>
          </p:cNvPr>
          <p:cNvSpPr txBox="1">
            <a:spLocks/>
          </p:cNvSpPr>
          <p:nvPr/>
        </p:nvSpPr>
        <p:spPr>
          <a:xfrm>
            <a:off x="362195" y="4207042"/>
            <a:ext cx="4278059" cy="827639"/>
          </a:xfrm>
          <a:prstGeom prst="rect">
            <a:avLst/>
          </a:prstGeom>
        </p:spPr>
        <p:txBody>
          <a:bodyPr vert="horz" lIns="82058" tIns="41029" rIns="82058" bIns="41029" rtlCol="0">
            <a:normAutofit/>
          </a:bodyPr>
          <a:lstStyle>
            <a:lvl1pPr marL="307718" indent="-307718" algn="l" defTabSz="410291" rtl="0" eaLnBrk="1" latinLnBrk="0" hangingPunct="1">
              <a:spcBef>
                <a:spcPct val="20000"/>
              </a:spcBef>
              <a:buFont typeface="Arial"/>
              <a:buChar char="•"/>
              <a:defRPr sz="1400" kern="1200">
                <a:solidFill>
                  <a:srgbClr val="80807D"/>
                </a:solidFill>
                <a:latin typeface="+mn-lt"/>
                <a:ea typeface="+mn-ea"/>
                <a:cs typeface="+mn-cs"/>
              </a:defRPr>
            </a:lvl1pPr>
            <a:lvl2pPr marL="666723" indent="-256432" algn="l" defTabSz="410291" rtl="0" eaLnBrk="1" latinLnBrk="0" hangingPunct="1">
              <a:spcBef>
                <a:spcPct val="20000"/>
              </a:spcBef>
              <a:buFont typeface="Arial"/>
              <a:buChar char="–"/>
              <a:defRPr sz="1400" kern="1200">
                <a:solidFill>
                  <a:srgbClr val="80807D"/>
                </a:solidFill>
                <a:latin typeface="+mn-lt"/>
                <a:ea typeface="+mn-ea"/>
                <a:cs typeface="+mn-cs"/>
              </a:defRPr>
            </a:lvl2pPr>
            <a:lvl3pPr marL="1025728" indent="-205146" algn="l" defTabSz="410291" rtl="0" eaLnBrk="1" latinLnBrk="0" hangingPunct="1">
              <a:spcBef>
                <a:spcPct val="20000"/>
              </a:spcBef>
              <a:buFont typeface="Arial"/>
              <a:buChar char="•"/>
              <a:defRPr sz="1400" kern="1200">
                <a:solidFill>
                  <a:srgbClr val="80807D"/>
                </a:solidFill>
                <a:latin typeface="+mn-lt"/>
                <a:ea typeface="+mn-ea"/>
                <a:cs typeface="+mn-cs"/>
              </a:defRPr>
            </a:lvl3pPr>
            <a:lvl4pPr marL="1436019" indent="-205146" algn="l" defTabSz="410291" rtl="0" eaLnBrk="1" latinLnBrk="0" hangingPunct="1">
              <a:spcBef>
                <a:spcPct val="20000"/>
              </a:spcBef>
              <a:buFont typeface="Arial"/>
              <a:buChar char="–"/>
              <a:defRPr sz="1400" kern="1200">
                <a:solidFill>
                  <a:srgbClr val="80807D"/>
                </a:solidFill>
                <a:latin typeface="+mn-lt"/>
                <a:ea typeface="+mn-ea"/>
                <a:cs typeface="+mn-cs"/>
              </a:defRPr>
            </a:lvl4pPr>
            <a:lvl5pPr marL="1846311" indent="-205146" algn="l" defTabSz="410291" rtl="0" eaLnBrk="1" latinLnBrk="0" hangingPunct="1">
              <a:spcBef>
                <a:spcPct val="20000"/>
              </a:spcBef>
              <a:buFont typeface="Arial"/>
              <a:buChar char="»"/>
              <a:defRPr sz="1400" kern="1200">
                <a:solidFill>
                  <a:srgbClr val="80807D"/>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just">
              <a:buFont typeface="Arial"/>
              <a:buNone/>
            </a:pPr>
            <a:r>
              <a:rPr lang="en-US" dirty="0"/>
              <a:t>Access door in the left rear overhang is there to provide access to a diagnostic port for the high voltage system. This is labeled with #463. Figure #8</a:t>
            </a:r>
          </a:p>
        </p:txBody>
      </p:sp>
      <p:sp>
        <p:nvSpPr>
          <p:cNvPr id="15" name="Content Placeholder 1">
            <a:extLst>
              <a:ext uri="{FF2B5EF4-FFF2-40B4-BE49-F238E27FC236}">
                <a16:creationId xmlns:a16="http://schemas.microsoft.com/office/drawing/2014/main" id="{97FCFB55-59A0-DC73-E20A-A41368CC3CDD}"/>
              </a:ext>
            </a:extLst>
          </p:cNvPr>
          <p:cNvSpPr txBox="1">
            <a:spLocks/>
          </p:cNvSpPr>
          <p:nvPr/>
        </p:nvSpPr>
        <p:spPr>
          <a:xfrm>
            <a:off x="1987296" y="6054381"/>
            <a:ext cx="4278059" cy="1100994"/>
          </a:xfrm>
          <a:prstGeom prst="rect">
            <a:avLst/>
          </a:prstGeom>
        </p:spPr>
        <p:txBody>
          <a:bodyPr vert="horz" lIns="82058" tIns="41029" rIns="82058" bIns="41029" rtlCol="0">
            <a:normAutofit lnSpcReduction="10000"/>
          </a:bodyPr>
          <a:lstStyle>
            <a:lvl1pPr marL="307718" indent="-307718" algn="l" defTabSz="410291" rtl="0" eaLnBrk="1" latinLnBrk="0" hangingPunct="1">
              <a:spcBef>
                <a:spcPct val="20000"/>
              </a:spcBef>
              <a:buFont typeface="Arial"/>
              <a:buChar char="•"/>
              <a:defRPr sz="1400" kern="1200">
                <a:solidFill>
                  <a:srgbClr val="80807D"/>
                </a:solidFill>
                <a:latin typeface="+mn-lt"/>
                <a:ea typeface="+mn-ea"/>
                <a:cs typeface="+mn-cs"/>
              </a:defRPr>
            </a:lvl1pPr>
            <a:lvl2pPr marL="666723" indent="-256432" algn="l" defTabSz="410291" rtl="0" eaLnBrk="1" latinLnBrk="0" hangingPunct="1">
              <a:spcBef>
                <a:spcPct val="20000"/>
              </a:spcBef>
              <a:buFont typeface="Arial"/>
              <a:buChar char="–"/>
              <a:defRPr sz="1400" kern="1200">
                <a:solidFill>
                  <a:srgbClr val="80807D"/>
                </a:solidFill>
                <a:latin typeface="+mn-lt"/>
                <a:ea typeface="+mn-ea"/>
                <a:cs typeface="+mn-cs"/>
              </a:defRPr>
            </a:lvl2pPr>
            <a:lvl3pPr marL="1025728" indent="-205146" algn="l" defTabSz="410291" rtl="0" eaLnBrk="1" latinLnBrk="0" hangingPunct="1">
              <a:spcBef>
                <a:spcPct val="20000"/>
              </a:spcBef>
              <a:buFont typeface="Arial"/>
              <a:buChar char="•"/>
              <a:defRPr sz="1400" kern="1200">
                <a:solidFill>
                  <a:srgbClr val="80807D"/>
                </a:solidFill>
                <a:latin typeface="+mn-lt"/>
                <a:ea typeface="+mn-ea"/>
                <a:cs typeface="+mn-cs"/>
              </a:defRPr>
            </a:lvl3pPr>
            <a:lvl4pPr marL="1436019" indent="-205146" algn="l" defTabSz="410291" rtl="0" eaLnBrk="1" latinLnBrk="0" hangingPunct="1">
              <a:spcBef>
                <a:spcPct val="20000"/>
              </a:spcBef>
              <a:buFont typeface="Arial"/>
              <a:buChar char="–"/>
              <a:defRPr sz="1400" kern="1200">
                <a:solidFill>
                  <a:srgbClr val="80807D"/>
                </a:solidFill>
                <a:latin typeface="+mn-lt"/>
                <a:ea typeface="+mn-ea"/>
                <a:cs typeface="+mn-cs"/>
              </a:defRPr>
            </a:lvl4pPr>
            <a:lvl5pPr marL="1846311" indent="-205146" algn="l" defTabSz="410291" rtl="0" eaLnBrk="1" latinLnBrk="0" hangingPunct="1">
              <a:spcBef>
                <a:spcPct val="20000"/>
              </a:spcBef>
              <a:buFont typeface="Arial"/>
              <a:buChar char="»"/>
              <a:defRPr sz="1400" kern="1200">
                <a:solidFill>
                  <a:srgbClr val="80807D"/>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just">
              <a:buFont typeface="Arial"/>
              <a:buNone/>
            </a:pPr>
            <a:r>
              <a:rPr lang="en-US" dirty="0"/>
              <a:t>Depending on the option ordered, the charging port can be located just behind the entrance door or in the rear overhang. No matter which location, the access will be labeled with #464 CHARGING PORT  Figure #9</a:t>
            </a:r>
          </a:p>
        </p:txBody>
      </p:sp>
    </p:spTree>
    <p:extLst>
      <p:ext uri="{BB962C8B-B14F-4D97-AF65-F5344CB8AC3E}">
        <p14:creationId xmlns:p14="http://schemas.microsoft.com/office/powerpoint/2010/main" val="2312232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6C319B-5A7E-6888-B2CD-A285BCC07BA6}"/>
              </a:ext>
            </a:extLst>
          </p:cNvPr>
          <p:cNvSpPr>
            <a:spLocks noGrp="1"/>
          </p:cNvSpPr>
          <p:nvPr>
            <p:ph type="sldNum" sz="quarter" idx="12"/>
          </p:nvPr>
        </p:nvSpPr>
        <p:spPr/>
        <p:txBody>
          <a:bodyPr/>
          <a:lstStyle/>
          <a:p>
            <a:fld id="{C554EB52-A39F-1E42-ACC2-3A5CA4B651D3}" type="slidenum">
              <a:rPr lang="en-US" smtClean="0"/>
              <a:pPr/>
              <a:t>6</a:t>
            </a:fld>
            <a:endParaRPr lang="en-US" dirty="0"/>
          </a:p>
        </p:txBody>
      </p:sp>
      <p:pic>
        <p:nvPicPr>
          <p:cNvPr id="3" name="Picture 2">
            <a:extLst>
              <a:ext uri="{FF2B5EF4-FFF2-40B4-BE49-F238E27FC236}">
                <a16:creationId xmlns:a16="http://schemas.microsoft.com/office/drawing/2014/main" id="{4A8B04A1-711F-72D1-D1C9-76F864175E13}"/>
              </a:ext>
            </a:extLst>
          </p:cNvPr>
          <p:cNvPicPr>
            <a:picLocks noChangeAspect="1"/>
          </p:cNvPicPr>
          <p:nvPr/>
        </p:nvPicPr>
        <p:blipFill>
          <a:blip r:embed="rId2"/>
          <a:stretch>
            <a:fillRect/>
          </a:stretch>
        </p:blipFill>
        <p:spPr>
          <a:xfrm>
            <a:off x="0" y="5214718"/>
            <a:ext cx="6858000" cy="1860099"/>
          </a:xfrm>
          <a:prstGeom prst="rect">
            <a:avLst/>
          </a:prstGeom>
        </p:spPr>
      </p:pic>
      <p:pic>
        <p:nvPicPr>
          <p:cNvPr id="6" name="Picture 5">
            <a:extLst>
              <a:ext uri="{FF2B5EF4-FFF2-40B4-BE49-F238E27FC236}">
                <a16:creationId xmlns:a16="http://schemas.microsoft.com/office/drawing/2014/main" id="{4E7AA01E-C504-FC52-E967-1A8318AAC14D}"/>
              </a:ext>
            </a:extLst>
          </p:cNvPr>
          <p:cNvPicPr>
            <a:picLocks noChangeAspect="1"/>
          </p:cNvPicPr>
          <p:nvPr/>
        </p:nvPicPr>
        <p:blipFill>
          <a:blip r:embed="rId3"/>
          <a:stretch>
            <a:fillRect/>
          </a:stretch>
        </p:blipFill>
        <p:spPr>
          <a:xfrm>
            <a:off x="0" y="1290083"/>
            <a:ext cx="6858000" cy="2080036"/>
          </a:xfrm>
          <a:prstGeom prst="rect">
            <a:avLst/>
          </a:prstGeom>
        </p:spPr>
      </p:pic>
      <p:sp>
        <p:nvSpPr>
          <p:cNvPr id="7" name="Content Placeholder 1">
            <a:extLst>
              <a:ext uri="{FF2B5EF4-FFF2-40B4-BE49-F238E27FC236}">
                <a16:creationId xmlns:a16="http://schemas.microsoft.com/office/drawing/2014/main" id="{F924C9A3-25C4-EC35-60ED-6885C2FB13C9}"/>
              </a:ext>
            </a:extLst>
          </p:cNvPr>
          <p:cNvSpPr txBox="1">
            <a:spLocks/>
          </p:cNvSpPr>
          <p:nvPr/>
        </p:nvSpPr>
        <p:spPr>
          <a:xfrm>
            <a:off x="350519" y="290865"/>
            <a:ext cx="6156959" cy="2282280"/>
          </a:xfrm>
          <a:prstGeom prst="rect">
            <a:avLst/>
          </a:prstGeom>
        </p:spPr>
        <p:txBody>
          <a:bodyPr vert="horz" lIns="82058" tIns="41029" rIns="82058" bIns="41029" rtlCol="0">
            <a:normAutofit/>
          </a:bodyPr>
          <a:lstStyle>
            <a:lvl1pPr marL="307718" indent="-307718" algn="l" defTabSz="410291" rtl="0" eaLnBrk="1" latinLnBrk="0" hangingPunct="1">
              <a:spcBef>
                <a:spcPct val="20000"/>
              </a:spcBef>
              <a:buFont typeface="Arial"/>
              <a:buChar char="•"/>
              <a:defRPr sz="1400" kern="1200">
                <a:solidFill>
                  <a:srgbClr val="80807D"/>
                </a:solidFill>
                <a:latin typeface="+mn-lt"/>
                <a:ea typeface="+mn-ea"/>
                <a:cs typeface="+mn-cs"/>
              </a:defRPr>
            </a:lvl1pPr>
            <a:lvl2pPr marL="666723" indent="-256432" algn="l" defTabSz="410291" rtl="0" eaLnBrk="1" latinLnBrk="0" hangingPunct="1">
              <a:spcBef>
                <a:spcPct val="20000"/>
              </a:spcBef>
              <a:buFont typeface="Arial"/>
              <a:buChar char="–"/>
              <a:defRPr sz="1400" kern="1200">
                <a:solidFill>
                  <a:srgbClr val="80807D"/>
                </a:solidFill>
                <a:latin typeface="+mn-lt"/>
                <a:ea typeface="+mn-ea"/>
                <a:cs typeface="+mn-cs"/>
              </a:defRPr>
            </a:lvl2pPr>
            <a:lvl3pPr marL="1025728" indent="-205146" algn="l" defTabSz="410291" rtl="0" eaLnBrk="1" latinLnBrk="0" hangingPunct="1">
              <a:spcBef>
                <a:spcPct val="20000"/>
              </a:spcBef>
              <a:buFont typeface="Arial"/>
              <a:buChar char="•"/>
              <a:defRPr sz="1400" kern="1200">
                <a:solidFill>
                  <a:srgbClr val="80807D"/>
                </a:solidFill>
                <a:latin typeface="+mn-lt"/>
                <a:ea typeface="+mn-ea"/>
                <a:cs typeface="+mn-cs"/>
              </a:defRPr>
            </a:lvl3pPr>
            <a:lvl4pPr marL="1436019" indent="-205146" algn="l" defTabSz="410291" rtl="0" eaLnBrk="1" latinLnBrk="0" hangingPunct="1">
              <a:spcBef>
                <a:spcPct val="20000"/>
              </a:spcBef>
              <a:buFont typeface="Arial"/>
              <a:buChar char="–"/>
              <a:defRPr sz="1400" kern="1200">
                <a:solidFill>
                  <a:srgbClr val="80807D"/>
                </a:solidFill>
                <a:latin typeface="+mn-lt"/>
                <a:ea typeface="+mn-ea"/>
                <a:cs typeface="+mn-cs"/>
              </a:defRPr>
            </a:lvl4pPr>
            <a:lvl5pPr marL="1846311" indent="-205146" algn="l" defTabSz="410291" rtl="0" eaLnBrk="1" latinLnBrk="0" hangingPunct="1">
              <a:spcBef>
                <a:spcPct val="20000"/>
              </a:spcBef>
              <a:buFont typeface="Arial"/>
              <a:buChar char="»"/>
              <a:defRPr sz="1400" kern="1200">
                <a:solidFill>
                  <a:srgbClr val="80807D"/>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just">
              <a:buFont typeface="Arial"/>
              <a:buNone/>
            </a:pPr>
            <a:r>
              <a:rPr lang="en-US" dirty="0"/>
              <a:t>HIGH VOLTAGE BATTERY #458 are to be put on both sides of unit 1” below the rivet line at floor level in the center of each battery pack with black arrows, #34 pointed down halfway between the decal and the bottom of the skirt. (Figures #10 &amp; #11)</a:t>
            </a:r>
          </a:p>
        </p:txBody>
      </p:sp>
      <p:sp>
        <p:nvSpPr>
          <p:cNvPr id="8" name="TextBox 7">
            <a:extLst>
              <a:ext uri="{FF2B5EF4-FFF2-40B4-BE49-F238E27FC236}">
                <a16:creationId xmlns:a16="http://schemas.microsoft.com/office/drawing/2014/main" id="{58C6FA1F-8F37-0879-58BD-3C811A9A47FC}"/>
              </a:ext>
            </a:extLst>
          </p:cNvPr>
          <p:cNvSpPr txBox="1"/>
          <p:nvPr/>
        </p:nvSpPr>
        <p:spPr>
          <a:xfrm>
            <a:off x="2846949" y="3370119"/>
            <a:ext cx="1164101" cy="338554"/>
          </a:xfrm>
          <a:prstGeom prst="rect">
            <a:avLst/>
          </a:prstGeom>
          <a:noFill/>
        </p:spPr>
        <p:txBody>
          <a:bodyPr wrap="none" rtlCol="0">
            <a:spAutoFit/>
          </a:bodyPr>
          <a:lstStyle/>
          <a:p>
            <a:r>
              <a:rPr lang="en-US" dirty="0"/>
              <a:t>Figure #10</a:t>
            </a:r>
          </a:p>
        </p:txBody>
      </p:sp>
      <p:sp>
        <p:nvSpPr>
          <p:cNvPr id="9" name="TextBox 8">
            <a:extLst>
              <a:ext uri="{FF2B5EF4-FFF2-40B4-BE49-F238E27FC236}">
                <a16:creationId xmlns:a16="http://schemas.microsoft.com/office/drawing/2014/main" id="{39DDB097-47AB-717E-C989-AAE3B6D3FB37}"/>
              </a:ext>
            </a:extLst>
          </p:cNvPr>
          <p:cNvSpPr txBox="1"/>
          <p:nvPr/>
        </p:nvSpPr>
        <p:spPr>
          <a:xfrm>
            <a:off x="2846949" y="7086040"/>
            <a:ext cx="1148841" cy="338554"/>
          </a:xfrm>
          <a:prstGeom prst="rect">
            <a:avLst/>
          </a:prstGeom>
          <a:noFill/>
        </p:spPr>
        <p:txBody>
          <a:bodyPr wrap="none" rtlCol="0">
            <a:spAutoFit/>
          </a:bodyPr>
          <a:lstStyle/>
          <a:p>
            <a:r>
              <a:rPr lang="en-US" dirty="0"/>
              <a:t>Figure #11</a:t>
            </a:r>
          </a:p>
        </p:txBody>
      </p:sp>
      <p:sp>
        <p:nvSpPr>
          <p:cNvPr id="10" name="Content Placeholder 1">
            <a:extLst>
              <a:ext uri="{FF2B5EF4-FFF2-40B4-BE49-F238E27FC236}">
                <a16:creationId xmlns:a16="http://schemas.microsoft.com/office/drawing/2014/main" id="{22233E44-2297-B45D-B5F3-DE6B09ED816C}"/>
              </a:ext>
            </a:extLst>
          </p:cNvPr>
          <p:cNvSpPr txBox="1">
            <a:spLocks/>
          </p:cNvSpPr>
          <p:nvPr/>
        </p:nvSpPr>
        <p:spPr>
          <a:xfrm>
            <a:off x="350519" y="4417744"/>
            <a:ext cx="6156959" cy="2282280"/>
          </a:xfrm>
          <a:prstGeom prst="rect">
            <a:avLst/>
          </a:prstGeom>
        </p:spPr>
        <p:txBody>
          <a:bodyPr vert="horz" lIns="82058" tIns="41029" rIns="82058" bIns="41029" rtlCol="0">
            <a:normAutofit/>
          </a:bodyPr>
          <a:lstStyle>
            <a:lvl1pPr marL="307718" indent="-307718" algn="l" defTabSz="410291" rtl="0" eaLnBrk="1" latinLnBrk="0" hangingPunct="1">
              <a:spcBef>
                <a:spcPct val="20000"/>
              </a:spcBef>
              <a:buFont typeface="Arial"/>
              <a:buChar char="•"/>
              <a:defRPr sz="1400" kern="1200">
                <a:solidFill>
                  <a:srgbClr val="80807D"/>
                </a:solidFill>
                <a:latin typeface="+mn-lt"/>
                <a:ea typeface="+mn-ea"/>
                <a:cs typeface="+mn-cs"/>
              </a:defRPr>
            </a:lvl1pPr>
            <a:lvl2pPr marL="666723" indent="-256432" algn="l" defTabSz="410291" rtl="0" eaLnBrk="1" latinLnBrk="0" hangingPunct="1">
              <a:spcBef>
                <a:spcPct val="20000"/>
              </a:spcBef>
              <a:buFont typeface="Arial"/>
              <a:buChar char="–"/>
              <a:defRPr sz="1400" kern="1200">
                <a:solidFill>
                  <a:srgbClr val="80807D"/>
                </a:solidFill>
                <a:latin typeface="+mn-lt"/>
                <a:ea typeface="+mn-ea"/>
                <a:cs typeface="+mn-cs"/>
              </a:defRPr>
            </a:lvl2pPr>
            <a:lvl3pPr marL="1025728" indent="-205146" algn="l" defTabSz="410291" rtl="0" eaLnBrk="1" latinLnBrk="0" hangingPunct="1">
              <a:spcBef>
                <a:spcPct val="20000"/>
              </a:spcBef>
              <a:buFont typeface="Arial"/>
              <a:buChar char="•"/>
              <a:defRPr sz="1400" kern="1200">
                <a:solidFill>
                  <a:srgbClr val="80807D"/>
                </a:solidFill>
                <a:latin typeface="+mn-lt"/>
                <a:ea typeface="+mn-ea"/>
                <a:cs typeface="+mn-cs"/>
              </a:defRPr>
            </a:lvl3pPr>
            <a:lvl4pPr marL="1436019" indent="-205146" algn="l" defTabSz="410291" rtl="0" eaLnBrk="1" latinLnBrk="0" hangingPunct="1">
              <a:spcBef>
                <a:spcPct val="20000"/>
              </a:spcBef>
              <a:buFont typeface="Arial"/>
              <a:buChar char="–"/>
              <a:defRPr sz="1400" kern="1200">
                <a:solidFill>
                  <a:srgbClr val="80807D"/>
                </a:solidFill>
                <a:latin typeface="+mn-lt"/>
                <a:ea typeface="+mn-ea"/>
                <a:cs typeface="+mn-cs"/>
              </a:defRPr>
            </a:lvl4pPr>
            <a:lvl5pPr marL="1846311" indent="-205146" algn="l" defTabSz="410291" rtl="0" eaLnBrk="1" latinLnBrk="0" hangingPunct="1">
              <a:spcBef>
                <a:spcPct val="20000"/>
              </a:spcBef>
              <a:buFont typeface="Arial"/>
              <a:buChar char="»"/>
              <a:defRPr sz="1400" kern="1200">
                <a:solidFill>
                  <a:srgbClr val="80807D"/>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just">
              <a:buFont typeface="Arial"/>
              <a:buNone/>
            </a:pPr>
            <a:r>
              <a:rPr lang="en-US" dirty="0"/>
              <a:t>HIGH VOLTAGE BATTERY DISCONNECT w/ARROWS #462 are to be put on right side of unit exactly where disconnects are located on the battery packs and are to be on the skirts just above the lower rub rail. (Figure #11)</a:t>
            </a:r>
          </a:p>
        </p:txBody>
      </p:sp>
    </p:spTree>
    <p:extLst>
      <p:ext uri="{BB962C8B-B14F-4D97-AF65-F5344CB8AC3E}">
        <p14:creationId xmlns:p14="http://schemas.microsoft.com/office/powerpoint/2010/main" val="2289427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6C319B-5A7E-6888-B2CD-A285BCC07BA6}"/>
              </a:ext>
            </a:extLst>
          </p:cNvPr>
          <p:cNvSpPr>
            <a:spLocks noGrp="1"/>
          </p:cNvSpPr>
          <p:nvPr>
            <p:ph type="sldNum" sz="quarter" idx="12"/>
          </p:nvPr>
        </p:nvSpPr>
        <p:spPr/>
        <p:txBody>
          <a:bodyPr/>
          <a:lstStyle/>
          <a:p>
            <a:fld id="{C554EB52-A39F-1E42-ACC2-3A5CA4B651D3}" type="slidenum">
              <a:rPr lang="en-US" smtClean="0"/>
              <a:pPr/>
              <a:t>7</a:t>
            </a:fld>
            <a:endParaRPr lang="en-US" dirty="0"/>
          </a:p>
        </p:txBody>
      </p:sp>
      <p:sp>
        <p:nvSpPr>
          <p:cNvPr id="2" name="Content Placeholder 1">
            <a:extLst>
              <a:ext uri="{FF2B5EF4-FFF2-40B4-BE49-F238E27FC236}">
                <a16:creationId xmlns:a16="http://schemas.microsoft.com/office/drawing/2014/main" id="{2563209B-33F4-19D6-7280-013D5CB53097}"/>
              </a:ext>
            </a:extLst>
          </p:cNvPr>
          <p:cNvSpPr txBox="1">
            <a:spLocks/>
          </p:cNvSpPr>
          <p:nvPr/>
        </p:nvSpPr>
        <p:spPr>
          <a:xfrm>
            <a:off x="350519" y="290865"/>
            <a:ext cx="6156959" cy="818607"/>
          </a:xfrm>
          <a:prstGeom prst="rect">
            <a:avLst/>
          </a:prstGeom>
        </p:spPr>
        <p:txBody>
          <a:bodyPr vert="horz" lIns="82058" tIns="41029" rIns="82058" bIns="41029" rtlCol="0">
            <a:normAutofit/>
          </a:bodyPr>
          <a:lstStyle>
            <a:lvl1pPr marL="307718" indent="-307718" algn="l" defTabSz="410291" rtl="0" eaLnBrk="1" latinLnBrk="0" hangingPunct="1">
              <a:spcBef>
                <a:spcPct val="20000"/>
              </a:spcBef>
              <a:buFont typeface="Arial"/>
              <a:buChar char="•"/>
              <a:defRPr sz="1400" kern="1200">
                <a:solidFill>
                  <a:srgbClr val="80807D"/>
                </a:solidFill>
                <a:latin typeface="+mn-lt"/>
                <a:ea typeface="+mn-ea"/>
                <a:cs typeface="+mn-cs"/>
              </a:defRPr>
            </a:lvl1pPr>
            <a:lvl2pPr marL="666723" indent="-256432" algn="l" defTabSz="410291" rtl="0" eaLnBrk="1" latinLnBrk="0" hangingPunct="1">
              <a:spcBef>
                <a:spcPct val="20000"/>
              </a:spcBef>
              <a:buFont typeface="Arial"/>
              <a:buChar char="–"/>
              <a:defRPr sz="1400" kern="1200">
                <a:solidFill>
                  <a:srgbClr val="80807D"/>
                </a:solidFill>
                <a:latin typeface="+mn-lt"/>
                <a:ea typeface="+mn-ea"/>
                <a:cs typeface="+mn-cs"/>
              </a:defRPr>
            </a:lvl2pPr>
            <a:lvl3pPr marL="1025728" indent="-205146" algn="l" defTabSz="410291" rtl="0" eaLnBrk="1" latinLnBrk="0" hangingPunct="1">
              <a:spcBef>
                <a:spcPct val="20000"/>
              </a:spcBef>
              <a:buFont typeface="Arial"/>
              <a:buChar char="•"/>
              <a:defRPr sz="1400" kern="1200">
                <a:solidFill>
                  <a:srgbClr val="80807D"/>
                </a:solidFill>
                <a:latin typeface="+mn-lt"/>
                <a:ea typeface="+mn-ea"/>
                <a:cs typeface="+mn-cs"/>
              </a:defRPr>
            </a:lvl3pPr>
            <a:lvl4pPr marL="1436019" indent="-205146" algn="l" defTabSz="410291" rtl="0" eaLnBrk="1" latinLnBrk="0" hangingPunct="1">
              <a:spcBef>
                <a:spcPct val="20000"/>
              </a:spcBef>
              <a:buFont typeface="Arial"/>
              <a:buChar char="–"/>
              <a:defRPr sz="1400" kern="1200">
                <a:solidFill>
                  <a:srgbClr val="80807D"/>
                </a:solidFill>
                <a:latin typeface="+mn-lt"/>
                <a:ea typeface="+mn-ea"/>
                <a:cs typeface="+mn-cs"/>
              </a:defRPr>
            </a:lvl4pPr>
            <a:lvl5pPr marL="1846311" indent="-205146" algn="l" defTabSz="410291" rtl="0" eaLnBrk="1" latinLnBrk="0" hangingPunct="1">
              <a:spcBef>
                <a:spcPct val="20000"/>
              </a:spcBef>
              <a:buFont typeface="Arial"/>
              <a:buChar char="»"/>
              <a:defRPr sz="1400" kern="1200">
                <a:solidFill>
                  <a:srgbClr val="80807D"/>
                </a:solidFill>
                <a:latin typeface="+mn-lt"/>
                <a:ea typeface="+mn-ea"/>
                <a:cs typeface="+mn-cs"/>
              </a:defRPr>
            </a:lvl5pPr>
            <a:lvl6pPr marL="2256602" indent="-205146" algn="l" defTabSz="410291" rtl="0" eaLnBrk="1" latinLnBrk="0" hangingPunct="1">
              <a:spcBef>
                <a:spcPct val="20000"/>
              </a:spcBef>
              <a:buFont typeface="Arial"/>
              <a:buChar char="•"/>
              <a:defRPr sz="1800" kern="1200">
                <a:solidFill>
                  <a:schemeClr val="tx1"/>
                </a:solidFill>
                <a:latin typeface="+mn-lt"/>
                <a:ea typeface="+mn-ea"/>
                <a:cs typeface="+mn-cs"/>
              </a:defRPr>
            </a:lvl6pPr>
            <a:lvl7pPr marL="2666893" indent="-205146" algn="l" defTabSz="410291" rtl="0" eaLnBrk="1" latinLnBrk="0" hangingPunct="1">
              <a:spcBef>
                <a:spcPct val="20000"/>
              </a:spcBef>
              <a:buFont typeface="Arial"/>
              <a:buChar char="•"/>
              <a:defRPr sz="1800" kern="1200">
                <a:solidFill>
                  <a:schemeClr val="tx1"/>
                </a:solidFill>
                <a:latin typeface="+mn-lt"/>
                <a:ea typeface="+mn-ea"/>
                <a:cs typeface="+mn-cs"/>
              </a:defRPr>
            </a:lvl7pPr>
            <a:lvl8pPr marL="3077185" indent="-205146" algn="l" defTabSz="410291" rtl="0" eaLnBrk="1" latinLnBrk="0" hangingPunct="1">
              <a:spcBef>
                <a:spcPct val="20000"/>
              </a:spcBef>
              <a:buFont typeface="Arial"/>
              <a:buChar char="•"/>
              <a:defRPr sz="1800" kern="1200">
                <a:solidFill>
                  <a:schemeClr val="tx1"/>
                </a:solidFill>
                <a:latin typeface="+mn-lt"/>
                <a:ea typeface="+mn-ea"/>
                <a:cs typeface="+mn-cs"/>
              </a:defRPr>
            </a:lvl8pPr>
            <a:lvl9pPr marL="3487476" indent="-205146" algn="l" defTabSz="410291"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just">
              <a:buFont typeface="Arial"/>
              <a:buNone/>
            </a:pPr>
            <a:r>
              <a:rPr lang="en-US" dirty="0"/>
              <a:t>EV CLUSTER WARNING DECAL #465 – The decal displays dash cluster warning icons with the referenced function. Decal is to be located on the bulkhead above the driver. (Figures #12 &amp; #13)</a:t>
            </a:r>
          </a:p>
          <a:p>
            <a:pPr marL="0" indent="0" algn="just">
              <a:buFont typeface="Arial"/>
              <a:buNone/>
            </a:pPr>
            <a:endParaRPr lang="en-US" dirty="0"/>
          </a:p>
        </p:txBody>
      </p:sp>
      <p:pic>
        <p:nvPicPr>
          <p:cNvPr id="1026" name="F2A200BF-1619-449F-88FB-87EF00FD7B4D" descr="IMG_4483.jpg">
            <a:extLst>
              <a:ext uri="{FF2B5EF4-FFF2-40B4-BE49-F238E27FC236}">
                <a16:creationId xmlns:a16="http://schemas.microsoft.com/office/drawing/2014/main" id="{E651DC14-F092-136C-8D43-4D9FE45ABA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3" y="1109472"/>
            <a:ext cx="2924365" cy="389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64B69CD-85A5-4AF1-8D21-51D4FAC38469" descr="IMG_4482.jpg">
            <a:extLst>
              <a:ext uri="{FF2B5EF4-FFF2-40B4-BE49-F238E27FC236}">
                <a16:creationId xmlns:a16="http://schemas.microsoft.com/office/drawing/2014/main" id="{3784D46F-E52B-3B31-7A26-112D08E7E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3566" y="3034664"/>
            <a:ext cx="3167396" cy="422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CF3D8A8-B921-4B9A-070B-AFF027F68DC7}"/>
              </a:ext>
            </a:extLst>
          </p:cNvPr>
          <p:cNvSpPr txBox="1"/>
          <p:nvPr/>
        </p:nvSpPr>
        <p:spPr>
          <a:xfrm>
            <a:off x="1143974" y="5058630"/>
            <a:ext cx="1164101" cy="338554"/>
          </a:xfrm>
          <a:prstGeom prst="rect">
            <a:avLst/>
          </a:prstGeom>
          <a:noFill/>
        </p:spPr>
        <p:txBody>
          <a:bodyPr wrap="none" rtlCol="0">
            <a:spAutoFit/>
          </a:bodyPr>
          <a:lstStyle/>
          <a:p>
            <a:r>
              <a:rPr lang="en-US" dirty="0"/>
              <a:t>Figure #12</a:t>
            </a:r>
          </a:p>
        </p:txBody>
      </p:sp>
      <p:sp>
        <p:nvSpPr>
          <p:cNvPr id="5" name="TextBox 4">
            <a:extLst>
              <a:ext uri="{FF2B5EF4-FFF2-40B4-BE49-F238E27FC236}">
                <a16:creationId xmlns:a16="http://schemas.microsoft.com/office/drawing/2014/main" id="{C226E44C-3CE8-4AF9-A60C-D6F077BED12E}"/>
              </a:ext>
            </a:extLst>
          </p:cNvPr>
          <p:cNvSpPr txBox="1"/>
          <p:nvPr/>
        </p:nvSpPr>
        <p:spPr>
          <a:xfrm>
            <a:off x="4315213" y="7257859"/>
            <a:ext cx="1164101" cy="338554"/>
          </a:xfrm>
          <a:prstGeom prst="rect">
            <a:avLst/>
          </a:prstGeom>
          <a:noFill/>
        </p:spPr>
        <p:txBody>
          <a:bodyPr wrap="none" rtlCol="0">
            <a:spAutoFit/>
          </a:bodyPr>
          <a:lstStyle/>
          <a:p>
            <a:r>
              <a:rPr lang="en-US" dirty="0"/>
              <a:t>Figure #13</a:t>
            </a:r>
          </a:p>
        </p:txBody>
      </p:sp>
    </p:spTree>
    <p:extLst>
      <p:ext uri="{BB962C8B-B14F-4D97-AF65-F5344CB8AC3E}">
        <p14:creationId xmlns:p14="http://schemas.microsoft.com/office/powerpoint/2010/main" val="1605495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54EB52-A39F-1E42-ACC2-3A5CA4B651D3}" type="slidenum">
              <a:rPr lang="en-US" smtClean="0"/>
              <a:pPr/>
              <a:t>8</a:t>
            </a:fld>
            <a:endParaRPr lang="en-US" dirty="0"/>
          </a:p>
        </p:txBody>
      </p:sp>
      <p:sp>
        <p:nvSpPr>
          <p:cNvPr id="8" name="TextBox 7">
            <a:extLst>
              <a:ext uri="{FF2B5EF4-FFF2-40B4-BE49-F238E27FC236}">
                <a16:creationId xmlns:a16="http://schemas.microsoft.com/office/drawing/2014/main" id="{F6463A24-4FFB-4631-AF44-F2F5965455BB}"/>
              </a:ext>
            </a:extLst>
          </p:cNvPr>
          <p:cNvSpPr txBox="1"/>
          <p:nvPr/>
        </p:nvSpPr>
        <p:spPr>
          <a:xfrm>
            <a:off x="4658496" y="8303741"/>
            <a:ext cx="1782629" cy="584775"/>
          </a:xfrm>
          <a:prstGeom prst="rect">
            <a:avLst/>
          </a:prstGeom>
          <a:noFill/>
        </p:spPr>
        <p:txBody>
          <a:bodyPr wrap="square" rtlCol="0">
            <a:spAutoFit/>
          </a:bodyPr>
          <a:lstStyle/>
          <a:p>
            <a:r>
              <a:rPr lang="en-US" sz="800" b="1" dirty="0">
                <a:solidFill>
                  <a:srgbClr val="0B3588"/>
                </a:solidFill>
              </a:rPr>
              <a:t>Comments or Concerns:</a:t>
            </a:r>
          </a:p>
          <a:p>
            <a:r>
              <a:rPr lang="en-US" sz="800" dirty="0">
                <a:solidFill>
                  <a:srgbClr val="0B3588"/>
                </a:solidFill>
              </a:rPr>
              <a:t>John Johnston</a:t>
            </a:r>
          </a:p>
          <a:p>
            <a:r>
              <a:rPr lang="en-US" sz="800" dirty="0">
                <a:solidFill>
                  <a:srgbClr val="0B3588"/>
                </a:solidFill>
                <a:hlinkClick r:id="rId3">
                  <a:extLst>
                    <a:ext uri="{A12FA001-AC4F-418D-AE19-62706E023703}">
                      <ahyp:hlinkClr xmlns:ahyp="http://schemas.microsoft.com/office/drawing/2018/hyperlinkcolor" val="tx"/>
                    </a:ext>
                  </a:extLst>
                </a:hlinkClick>
              </a:rPr>
              <a:t>jjohnston@newyorkbussales.com</a:t>
            </a:r>
            <a:endParaRPr lang="en-US" sz="800" dirty="0">
              <a:solidFill>
                <a:srgbClr val="0B3588"/>
              </a:solidFill>
            </a:endParaRPr>
          </a:p>
          <a:p>
            <a:r>
              <a:rPr lang="en-US" sz="800" dirty="0">
                <a:solidFill>
                  <a:srgbClr val="0B3588"/>
                </a:solidFill>
              </a:rPr>
              <a:t>Cell 315-263-0766</a:t>
            </a:r>
          </a:p>
        </p:txBody>
      </p:sp>
      <p:pic>
        <p:nvPicPr>
          <p:cNvPr id="10" name="Picture 9">
            <a:extLst>
              <a:ext uri="{FF2B5EF4-FFF2-40B4-BE49-F238E27FC236}">
                <a16:creationId xmlns:a16="http://schemas.microsoft.com/office/drawing/2014/main" id="{636C533C-D4CB-C767-EC6B-902C3CFD4835}"/>
              </a:ext>
            </a:extLst>
          </p:cNvPr>
          <p:cNvPicPr>
            <a:picLocks noChangeAspect="1"/>
          </p:cNvPicPr>
          <p:nvPr/>
        </p:nvPicPr>
        <p:blipFill>
          <a:blip r:embed="rId4"/>
          <a:stretch>
            <a:fillRect/>
          </a:stretch>
        </p:blipFill>
        <p:spPr>
          <a:xfrm>
            <a:off x="356790" y="278147"/>
            <a:ext cx="6084335" cy="7212193"/>
          </a:xfrm>
          <a:prstGeom prst="rect">
            <a:avLst/>
          </a:prstGeom>
        </p:spPr>
      </p:pic>
      <p:sp>
        <p:nvSpPr>
          <p:cNvPr id="11" name="TextBox 10">
            <a:extLst>
              <a:ext uri="{FF2B5EF4-FFF2-40B4-BE49-F238E27FC236}">
                <a16:creationId xmlns:a16="http://schemas.microsoft.com/office/drawing/2014/main" id="{C90D6FFF-F73C-B56F-3D4B-E0D71BB16DA3}"/>
              </a:ext>
            </a:extLst>
          </p:cNvPr>
          <p:cNvSpPr txBox="1"/>
          <p:nvPr/>
        </p:nvSpPr>
        <p:spPr>
          <a:xfrm>
            <a:off x="1803682" y="984921"/>
            <a:ext cx="3191297" cy="5909310"/>
          </a:xfrm>
          <a:prstGeom prst="rect">
            <a:avLst/>
          </a:prstGeom>
          <a:noFill/>
        </p:spPr>
        <p:txBody>
          <a:bodyPr wrap="square" rtlCol="0">
            <a:spAutoFit/>
          </a:bodyPr>
          <a:lstStyle/>
          <a:p>
            <a:pPr algn="ctr"/>
            <a:endParaRPr lang="en-US" sz="1400" b="1" dirty="0">
              <a:solidFill>
                <a:srgbClr val="0B3588"/>
              </a:solidFill>
            </a:endParaRPr>
          </a:p>
          <a:p>
            <a:pPr algn="ctr"/>
            <a:r>
              <a:rPr lang="en-US" sz="1400" b="1" dirty="0">
                <a:solidFill>
                  <a:srgbClr val="0B3588"/>
                </a:solidFill>
              </a:rPr>
              <a:t>Director of Service </a:t>
            </a:r>
          </a:p>
          <a:p>
            <a:pPr algn="ctr"/>
            <a:r>
              <a:rPr lang="en-US" sz="1400" b="1" dirty="0">
                <a:solidFill>
                  <a:srgbClr val="0B3588"/>
                </a:solidFill>
              </a:rPr>
              <a:t>Ryan Hemund </a:t>
            </a:r>
            <a:r>
              <a:rPr lang="en-US" sz="1400" dirty="0">
                <a:solidFill>
                  <a:srgbClr val="0B3588"/>
                </a:solidFill>
              </a:rPr>
              <a:t> </a:t>
            </a:r>
          </a:p>
          <a:p>
            <a:pPr algn="ctr"/>
            <a:r>
              <a:rPr lang="en-US" sz="1400" dirty="0">
                <a:solidFill>
                  <a:srgbClr val="0B3588"/>
                </a:solidFill>
                <a:hlinkClick r:id="rId5">
                  <a:extLst>
                    <a:ext uri="{A12FA001-AC4F-418D-AE19-62706E023703}">
                      <ahyp:hlinkClr xmlns:ahyp="http://schemas.microsoft.com/office/drawing/2018/hyperlinkcolor" val="tx"/>
                    </a:ext>
                  </a:extLst>
                </a:hlinkClick>
              </a:rPr>
              <a:t>rhemund@newyorkbussales.com</a:t>
            </a:r>
            <a:r>
              <a:rPr lang="en-US" sz="1400" dirty="0">
                <a:solidFill>
                  <a:srgbClr val="0B3588"/>
                </a:solidFill>
              </a:rPr>
              <a:t>	</a:t>
            </a:r>
          </a:p>
          <a:p>
            <a:pPr algn="ctr"/>
            <a:endParaRPr lang="en-US" sz="900" dirty="0">
              <a:solidFill>
                <a:srgbClr val="0B3588"/>
              </a:solidFill>
            </a:endParaRPr>
          </a:p>
          <a:p>
            <a:pPr algn="ctr"/>
            <a:r>
              <a:rPr lang="fi-FI" sz="1400" b="1" dirty="0">
                <a:solidFill>
                  <a:srgbClr val="0B3588"/>
                </a:solidFill>
              </a:rPr>
              <a:t>Chittenango: 800-962-5768</a:t>
            </a:r>
          </a:p>
          <a:p>
            <a:pPr algn="ctr"/>
            <a:endParaRPr lang="fi-FI" sz="800" dirty="0">
              <a:solidFill>
                <a:srgbClr val="0B3588"/>
              </a:solidFill>
            </a:endParaRPr>
          </a:p>
          <a:p>
            <a:pPr algn="ctr"/>
            <a:r>
              <a:rPr lang="fi-FI" sz="1400" dirty="0">
                <a:solidFill>
                  <a:srgbClr val="0B3588"/>
                </a:solidFill>
              </a:rPr>
              <a:t>Brian Lamaitis	</a:t>
            </a:r>
          </a:p>
          <a:p>
            <a:pPr algn="ctr"/>
            <a:r>
              <a:rPr lang="fi-FI" sz="1400" dirty="0">
                <a:solidFill>
                  <a:srgbClr val="0B3588"/>
                </a:solidFill>
                <a:hlinkClick r:id="rId6">
                  <a:extLst>
                    <a:ext uri="{A12FA001-AC4F-418D-AE19-62706E023703}">
                      <ahyp:hlinkClr xmlns:ahyp="http://schemas.microsoft.com/office/drawing/2018/hyperlinkcolor" val="tx"/>
                    </a:ext>
                  </a:extLst>
                </a:hlinkClick>
              </a:rPr>
              <a:t>blamaitis@newyorkbussales.com</a:t>
            </a:r>
            <a:r>
              <a:rPr lang="fi-FI" sz="1400" dirty="0">
                <a:solidFill>
                  <a:srgbClr val="0B3588"/>
                </a:solidFill>
              </a:rPr>
              <a:t> </a:t>
            </a:r>
          </a:p>
          <a:p>
            <a:pPr algn="ctr"/>
            <a:endParaRPr lang="fi-FI" sz="800" dirty="0">
              <a:solidFill>
                <a:srgbClr val="0B3588"/>
              </a:solidFill>
            </a:endParaRPr>
          </a:p>
          <a:p>
            <a:pPr algn="ctr"/>
            <a:r>
              <a:rPr lang="fi-FI" sz="1400" dirty="0">
                <a:solidFill>
                  <a:srgbClr val="0B3588"/>
                </a:solidFill>
              </a:rPr>
              <a:t>Bob Reith</a:t>
            </a:r>
          </a:p>
          <a:p>
            <a:pPr algn="ctr"/>
            <a:r>
              <a:rPr lang="fi-FI" sz="1400" dirty="0">
                <a:solidFill>
                  <a:srgbClr val="0B3588"/>
                </a:solidFill>
                <a:hlinkClick r:id="rId7">
                  <a:extLst>
                    <a:ext uri="{A12FA001-AC4F-418D-AE19-62706E023703}">
                      <ahyp:hlinkClr xmlns:ahyp="http://schemas.microsoft.com/office/drawing/2018/hyperlinkcolor" val="tx"/>
                    </a:ext>
                  </a:extLst>
                </a:hlinkClick>
              </a:rPr>
              <a:t>breith@newyorkbussales.com</a:t>
            </a:r>
            <a:endParaRPr lang="fi-FI" sz="1400" dirty="0">
              <a:solidFill>
                <a:srgbClr val="0B3588"/>
              </a:solidFill>
            </a:endParaRPr>
          </a:p>
          <a:p>
            <a:pPr algn="ctr"/>
            <a:endParaRPr lang="fi-FI" sz="800" dirty="0">
              <a:solidFill>
                <a:srgbClr val="0B3588"/>
              </a:solidFill>
              <a:hlinkClick r:id="rId8"/>
            </a:endParaRPr>
          </a:p>
          <a:p>
            <a:pPr algn="ctr"/>
            <a:r>
              <a:rPr lang="fi-FI" sz="1400" dirty="0">
                <a:solidFill>
                  <a:srgbClr val="0B3588"/>
                </a:solidFill>
              </a:rPr>
              <a:t>Phil Tucker</a:t>
            </a:r>
          </a:p>
          <a:p>
            <a:pPr algn="ctr"/>
            <a:r>
              <a:rPr lang="fi-FI" sz="1400" dirty="0">
                <a:solidFill>
                  <a:srgbClr val="0B3588"/>
                </a:solidFill>
                <a:hlinkClick r:id="rId9">
                  <a:extLst>
                    <a:ext uri="{A12FA001-AC4F-418D-AE19-62706E023703}">
                      <ahyp:hlinkClr xmlns:ahyp="http://schemas.microsoft.com/office/drawing/2018/hyperlinkcolor" val="tx"/>
                    </a:ext>
                  </a:extLst>
                </a:hlinkClick>
              </a:rPr>
              <a:t>ptucker@newyorkbussales.com</a:t>
            </a:r>
            <a:r>
              <a:rPr lang="fi-FI" sz="1400" dirty="0">
                <a:solidFill>
                  <a:srgbClr val="0B3588"/>
                </a:solidFill>
              </a:rPr>
              <a:t> 	</a:t>
            </a:r>
            <a:endParaRPr lang="fi-FI" sz="1400" dirty="0">
              <a:solidFill>
                <a:srgbClr val="0B3588"/>
              </a:solidFill>
              <a:hlinkClick r:id="rId10"/>
            </a:endParaRPr>
          </a:p>
          <a:p>
            <a:pPr algn="ctr"/>
            <a:r>
              <a:rPr lang="fi-FI" sz="1400" dirty="0">
                <a:solidFill>
                  <a:srgbClr val="0B3588"/>
                </a:solidFill>
              </a:rPr>
              <a:t> 	</a:t>
            </a:r>
            <a:endParaRPr lang="fi-FI" sz="1400" b="1" dirty="0">
              <a:solidFill>
                <a:srgbClr val="0B3588"/>
              </a:solidFill>
            </a:endParaRPr>
          </a:p>
          <a:p>
            <a:pPr algn="ctr"/>
            <a:r>
              <a:rPr lang="fi-FI" sz="1400" b="1" dirty="0">
                <a:solidFill>
                  <a:srgbClr val="0B3588"/>
                </a:solidFill>
              </a:rPr>
              <a:t>Albany: 866-867-1100</a:t>
            </a:r>
          </a:p>
          <a:p>
            <a:pPr algn="ctr"/>
            <a:endParaRPr lang="fi-FI" sz="800" dirty="0">
              <a:solidFill>
                <a:srgbClr val="0B3588"/>
              </a:solidFill>
            </a:endParaRPr>
          </a:p>
          <a:p>
            <a:pPr algn="ctr"/>
            <a:r>
              <a:rPr lang="fi-FI" sz="1400" dirty="0">
                <a:solidFill>
                  <a:srgbClr val="0B3588"/>
                </a:solidFill>
              </a:rPr>
              <a:t>Ben Reiling</a:t>
            </a:r>
          </a:p>
          <a:p>
            <a:pPr algn="ctr"/>
            <a:r>
              <a:rPr lang="fi-FI" sz="1400" dirty="0">
                <a:solidFill>
                  <a:srgbClr val="0B3588"/>
                </a:solidFill>
                <a:hlinkClick r:id="rId11">
                  <a:extLst>
                    <a:ext uri="{A12FA001-AC4F-418D-AE19-62706E023703}">
                      <ahyp:hlinkClr xmlns:ahyp="http://schemas.microsoft.com/office/drawing/2018/hyperlinkcolor" val="tx"/>
                    </a:ext>
                  </a:extLst>
                </a:hlinkClick>
              </a:rPr>
              <a:t>breiling@newyorkbussales.com</a:t>
            </a:r>
            <a:endParaRPr lang="fi-FI" sz="1400" dirty="0">
              <a:solidFill>
                <a:srgbClr val="0B3588"/>
              </a:solidFill>
            </a:endParaRPr>
          </a:p>
          <a:p>
            <a:pPr algn="ctr"/>
            <a:r>
              <a:rPr lang="fi-FI" sz="1400" dirty="0">
                <a:solidFill>
                  <a:srgbClr val="0B3588"/>
                </a:solidFill>
              </a:rPr>
              <a:t> </a:t>
            </a:r>
          </a:p>
          <a:p>
            <a:pPr algn="ctr"/>
            <a:r>
              <a:rPr lang="sv-SE" sz="1400" b="1" dirty="0">
                <a:solidFill>
                  <a:srgbClr val="0B3588"/>
                </a:solidFill>
              </a:rPr>
              <a:t>Batavia: 800-463-3232</a:t>
            </a:r>
          </a:p>
          <a:p>
            <a:pPr algn="ctr"/>
            <a:endParaRPr lang="sv-SE" sz="800" dirty="0">
              <a:solidFill>
                <a:srgbClr val="0B3588"/>
              </a:solidFill>
            </a:endParaRPr>
          </a:p>
          <a:p>
            <a:pPr algn="ctr"/>
            <a:r>
              <a:rPr lang="sv-SE" sz="1400" dirty="0">
                <a:solidFill>
                  <a:srgbClr val="0B3588"/>
                </a:solidFill>
              </a:rPr>
              <a:t>Brandon Shepard</a:t>
            </a:r>
          </a:p>
          <a:p>
            <a:pPr algn="ctr"/>
            <a:r>
              <a:rPr lang="sv-SE" sz="1400" dirty="0">
                <a:solidFill>
                  <a:srgbClr val="0B3588"/>
                </a:solidFill>
                <a:hlinkClick r:id="rId12">
                  <a:extLst>
                    <a:ext uri="{A12FA001-AC4F-418D-AE19-62706E023703}">
                      <ahyp:hlinkClr xmlns:ahyp="http://schemas.microsoft.com/office/drawing/2018/hyperlinkcolor" val="tx"/>
                    </a:ext>
                  </a:extLst>
                </a:hlinkClick>
              </a:rPr>
              <a:t>bshepard@newyorkbussales.com</a:t>
            </a:r>
            <a:endParaRPr lang="sv-SE" sz="1400" dirty="0">
              <a:solidFill>
                <a:srgbClr val="0B3588"/>
              </a:solidFill>
            </a:endParaRPr>
          </a:p>
          <a:p>
            <a:pPr algn="ctr"/>
            <a:endParaRPr lang="sv-SE" sz="1400" dirty="0">
              <a:solidFill>
                <a:srgbClr val="0B3588"/>
              </a:solidFill>
            </a:endParaRPr>
          </a:p>
          <a:p>
            <a:pPr algn="ctr"/>
            <a:r>
              <a:rPr lang="sv-SE" sz="1400" b="1" dirty="0">
                <a:solidFill>
                  <a:srgbClr val="0B3588"/>
                </a:solidFill>
              </a:rPr>
              <a:t>Middletown: 845-609-7070</a:t>
            </a:r>
          </a:p>
          <a:p>
            <a:pPr algn="ctr"/>
            <a:endParaRPr lang="sv-SE" sz="800" b="1" dirty="0">
              <a:solidFill>
                <a:srgbClr val="0B3588"/>
              </a:solidFill>
            </a:endParaRPr>
          </a:p>
          <a:p>
            <a:pPr algn="ctr"/>
            <a:r>
              <a:rPr lang="sv-SE" sz="1400" dirty="0">
                <a:solidFill>
                  <a:srgbClr val="0B3588"/>
                </a:solidFill>
              </a:rPr>
              <a:t>Moncia Mc Donald</a:t>
            </a:r>
          </a:p>
          <a:p>
            <a:pPr algn="ctr"/>
            <a:r>
              <a:rPr lang="sv-SE" sz="1300" dirty="0">
                <a:solidFill>
                  <a:srgbClr val="0B3588"/>
                </a:solidFill>
                <a:hlinkClick r:id="rId13">
                  <a:extLst>
                    <a:ext uri="{A12FA001-AC4F-418D-AE19-62706E023703}">
                      <ahyp:hlinkClr xmlns:ahyp="http://schemas.microsoft.com/office/drawing/2018/hyperlinkcolor" val="tx"/>
                    </a:ext>
                  </a:extLst>
                </a:hlinkClick>
              </a:rPr>
              <a:t>mmcdonald@newyorkbussales.com</a:t>
            </a:r>
            <a:r>
              <a:rPr lang="sv-SE" sz="1300" dirty="0">
                <a:solidFill>
                  <a:srgbClr val="0B3588"/>
                </a:solidFill>
              </a:rPr>
              <a:t> </a:t>
            </a:r>
          </a:p>
        </p:txBody>
      </p:sp>
      <p:sp>
        <p:nvSpPr>
          <p:cNvPr id="12" name="Content Placeholder 3">
            <a:extLst>
              <a:ext uri="{FF2B5EF4-FFF2-40B4-BE49-F238E27FC236}">
                <a16:creationId xmlns:a16="http://schemas.microsoft.com/office/drawing/2014/main" id="{EE01DABF-1E36-78D2-6640-39EB2187AD06}"/>
              </a:ext>
            </a:extLst>
          </p:cNvPr>
          <p:cNvSpPr>
            <a:spLocks noGrp="1"/>
          </p:cNvSpPr>
          <p:nvPr>
            <p:ph sz="quarter" idx="13"/>
          </p:nvPr>
        </p:nvSpPr>
        <p:spPr>
          <a:xfrm>
            <a:off x="357539" y="308242"/>
            <a:ext cx="6083585" cy="641143"/>
          </a:xfrm>
        </p:spPr>
        <p:txBody>
          <a:bodyPr>
            <a:normAutofit/>
          </a:bodyPr>
          <a:lstStyle/>
          <a:p>
            <a:r>
              <a:rPr lang="en-US" sz="1800" dirty="0"/>
              <a:t>CONTACT ANY OF OUR SERVICE LOCATIONS WITH QUESTIONS</a:t>
            </a:r>
          </a:p>
          <a:p>
            <a:endParaRPr lang="en-US" dirty="0"/>
          </a:p>
        </p:txBody>
      </p:sp>
    </p:spTree>
    <p:extLst>
      <p:ext uri="{BB962C8B-B14F-4D97-AF65-F5344CB8AC3E}">
        <p14:creationId xmlns:p14="http://schemas.microsoft.com/office/powerpoint/2010/main" val="3435656972"/>
      </p:ext>
    </p:extLst>
  </p:cSld>
  <p:clrMapOvr>
    <a:masterClrMapping/>
  </p:clrMapOvr>
</p:sld>
</file>

<file path=ppt/theme/theme1.xml><?xml version="1.0" encoding="utf-8"?>
<a:theme xmlns:a="http://schemas.openxmlformats.org/drawingml/2006/main" name="Office Theme">
  <a:themeElements>
    <a:clrScheme name="New York Bus Sales 01">
      <a:dk1>
        <a:sysClr val="windowText" lastClr="000000"/>
      </a:dk1>
      <a:lt1>
        <a:sysClr val="window" lastClr="FFFFFF"/>
      </a:lt1>
      <a:dk2>
        <a:srgbClr val="80807D"/>
      </a:dk2>
      <a:lt2>
        <a:srgbClr val="EEECE1"/>
      </a:lt2>
      <a:accent1>
        <a:srgbClr val="0048BD"/>
      </a:accent1>
      <a:accent2>
        <a:srgbClr val="0B3588"/>
      </a:accent2>
      <a:accent3>
        <a:srgbClr val="FFCD34"/>
      </a:accent3>
      <a:accent4>
        <a:srgbClr val="FF9900"/>
      </a:accent4>
      <a:accent5>
        <a:srgbClr val="B03330"/>
      </a:accent5>
      <a:accent6>
        <a:srgbClr val="82C359"/>
      </a:accent6>
      <a:hlink>
        <a:srgbClr val="3399FF"/>
      </a:hlink>
      <a:folHlink>
        <a:srgbClr val="0B35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55F8D7A656304F8D7C261D54F5FAF5" ma:contentTypeVersion="18" ma:contentTypeDescription="Create a new document." ma:contentTypeScope="" ma:versionID="fa98f9db843fbd0382f7936248e956c2">
  <xsd:schema xmlns:xsd="http://www.w3.org/2001/XMLSchema" xmlns:xs="http://www.w3.org/2001/XMLSchema" xmlns:p="http://schemas.microsoft.com/office/2006/metadata/properties" xmlns:ns2="6ee98f41-a178-4933-bc91-9575cba1a2c1" targetNamespace="http://schemas.microsoft.com/office/2006/metadata/properties" ma:root="true" ma:fieldsID="788bfafc40703ea5467cc1e9ae335306" ns2:_="">
    <xsd:import namespace="6ee98f41-a178-4933-bc91-9575cba1a2c1"/>
    <xsd:element name="properties">
      <xsd:complexType>
        <xsd:sequence>
          <xsd:element name="documentManagement">
            <xsd:complexType>
              <xsd:all>
                <xsd:element ref="ns2:MigrationWizId" minOccurs="0"/>
                <xsd:element ref="ns2:MigrationWizIdPermissions" minOccurs="0"/>
                <xsd:element ref="ns2:MigrationWizIdVersion" minOccurs="0"/>
                <xsd:element ref="ns2:lcf76f155ced4ddcb4097134ff3c332f0" minOccurs="0"/>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igrationWizIdPermissionLevels" minOccurs="0"/>
                <xsd:element ref="ns2:MigrationWizIdDocumentLibraryPermissions" minOccurs="0"/>
                <xsd:element ref="ns2:MigrationWizIdSecurityGroup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e98f41-a178-4933-bc91-9575cba1a2c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lcf76f155ced4ddcb4097134ff3c332f0" ma:index="11" nillable="true" ma:displayName="Image Tags_0" ma:hidden="true" ma:internalName="lcf76f155ced4ddcb4097134ff3c332f0" ma:readOnly="fals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e33658f-19da-4b7d-b662-bcdc89fc9cb3"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igrationWizIdPermissionLevels" ma:index="21" nillable="true" ma:displayName="MigrationWizIdPermissionLevels" ma:internalName="MigrationWizIdPermissionLevels">
      <xsd:simpleType>
        <xsd:restriction base="dms:Text"/>
      </xsd:simpleType>
    </xsd:element>
    <xsd:element name="MigrationWizIdDocumentLibraryPermissions" ma:index="22" nillable="true" ma:displayName="MigrationWizIdDocumentLibraryPermissions" ma:internalName="MigrationWizIdDocumentLibraryPermissions">
      <xsd:simpleType>
        <xsd:restriction base="dms:Text"/>
      </xsd:simpleType>
    </xsd:element>
    <xsd:element name="MigrationWizIdSecurityGroups" ma:index="23" nillable="true" ma:displayName="MigrationWizIdSecurityGroups" ma:internalName="MigrationWizIdSecurityGroups">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0 xmlns="6ee98f41-a178-4933-bc91-9575cba1a2c1" xsi:nil="true"/>
    <MigrationWizId xmlns="6ee98f41-a178-4933-bc91-9575cba1a2c1" xsi:nil="true"/>
    <lcf76f155ced4ddcb4097134ff3c332f xmlns="6ee98f41-a178-4933-bc91-9575cba1a2c1">
      <Terms xmlns="http://schemas.microsoft.com/office/infopath/2007/PartnerControls"/>
    </lcf76f155ced4ddcb4097134ff3c332f>
    <MigrationWizIdDocumentLibraryPermissions xmlns="6ee98f41-a178-4933-bc91-9575cba1a2c1" xsi:nil="true"/>
    <MigrationWizIdVersion xmlns="6ee98f41-a178-4933-bc91-9575cba1a2c1" xsi:nil="true"/>
    <MigrationWizIdPermissions xmlns="6ee98f41-a178-4933-bc91-9575cba1a2c1" xsi:nil="true"/>
    <MigrationWizIdSecurityGroups xmlns="6ee98f41-a178-4933-bc91-9575cba1a2c1" xsi:nil="true"/>
    <MigrationWizIdPermissionLevels xmlns="6ee98f41-a178-4933-bc91-9575cba1a2c1" xsi:nil="true"/>
  </documentManagement>
</p:properties>
</file>

<file path=customXml/itemProps1.xml><?xml version="1.0" encoding="utf-8"?>
<ds:datastoreItem xmlns:ds="http://schemas.openxmlformats.org/officeDocument/2006/customXml" ds:itemID="{462797FD-C062-407D-BFFC-9D56EA870F83}"/>
</file>

<file path=customXml/itemProps2.xml><?xml version="1.0" encoding="utf-8"?>
<ds:datastoreItem xmlns:ds="http://schemas.openxmlformats.org/officeDocument/2006/customXml" ds:itemID="{DD06902B-2D27-4234-8CE2-E7DF27E4440D}"/>
</file>

<file path=customXml/itemProps3.xml><?xml version="1.0" encoding="utf-8"?>
<ds:datastoreItem xmlns:ds="http://schemas.openxmlformats.org/officeDocument/2006/customXml" ds:itemID="{BAE6182A-9088-4932-8C37-343D6D77AF05}"/>
</file>

<file path=docProps/app.xml><?xml version="1.0" encoding="utf-8"?>
<Properties xmlns="http://schemas.openxmlformats.org/officeDocument/2006/extended-properties" xmlns:vt="http://schemas.openxmlformats.org/officeDocument/2006/docPropsVTypes">
  <TotalTime>6303</TotalTime>
  <Words>728</Words>
  <Application>Microsoft Office PowerPoint</Application>
  <PresentationFormat>Letter Paper (8.5x11 in)</PresentationFormat>
  <Paragraphs>87</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 Service Update  #23-0726</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Maggiolino</dc:creator>
  <cp:lastModifiedBy>John Johnston</cp:lastModifiedBy>
  <cp:revision>84</cp:revision>
  <cp:lastPrinted>2023-07-26T13:57:52Z</cp:lastPrinted>
  <dcterms:created xsi:type="dcterms:W3CDTF">2015-10-07T13:47:43Z</dcterms:created>
  <dcterms:modified xsi:type="dcterms:W3CDTF">2023-10-20T17:29:07Z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0x0101007955F8D7A656304F8D7C261D54F5FAF5</vt:lpwstr>
  </property>
</Properties>
</file>