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handoutMasterIdLst>
    <p:handoutMasterId r:id="rId6"/>
  </p:handoutMasterIdLst>
  <p:sldIdLst>
    <p:sldId id="256" r:id="rId2"/>
    <p:sldId id="271" r:id="rId3"/>
    <p:sldId id="259" r:id="rId4"/>
  </p:sldIdLst>
  <p:sldSz cx="6858000" cy="9144000" type="letter"/>
  <p:notesSz cx="6858000" cy="9144000"/>
  <p:defaultText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0B358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8766B8F-CDE6-490F-AA67-D0A209B8D37C}" v="16" dt="2023-07-07T21:29:18.553"/>
    <p1510:client id="{7F8017CE-494F-40FD-B5E0-4F2C7710AF56}" v="38" dt="2023-07-07T21:06:06.86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8"/>
    <p:restoredTop sz="94643"/>
  </p:normalViewPr>
  <p:slideViewPr>
    <p:cSldViewPr snapToGrid="0" snapToObjects="1">
      <p:cViewPr varScale="1">
        <p:scale>
          <a:sx n="79" d="100"/>
          <a:sy n="79" d="100"/>
        </p:scale>
        <p:origin x="3024" y="84"/>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microsoft.com/office/2016/11/relationships/changesInfo" Target="changesInfos/changesInfo1.xml"/><Relationship Id="rId5" Type="http://schemas.openxmlformats.org/officeDocument/2006/relationships/notesMaster" Target="notesMasters/notesMaster1.xml"/><Relationship Id="rId15" Type="http://schemas.openxmlformats.org/officeDocument/2006/relationships/customXml" Target="../customXml/item3.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 Id="rId14" Type="http://schemas.openxmlformats.org/officeDocument/2006/relationships/customXml" Target="../customXml/item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Johnston" userId="83f87ad2-7f60-4aca-8bea-4ecd60af5197" providerId="ADAL" clId="{18766B8F-CDE6-490F-AA67-D0A209B8D37C}"/>
    <pc:docChg chg="undo custSel modSld">
      <pc:chgData name="John Johnston" userId="83f87ad2-7f60-4aca-8bea-4ecd60af5197" providerId="ADAL" clId="{18766B8F-CDE6-490F-AA67-D0A209B8D37C}" dt="2023-07-07T22:34:15.628" v="2941" actId="255"/>
      <pc:docMkLst>
        <pc:docMk/>
      </pc:docMkLst>
      <pc:sldChg chg="addSp delSp modSp mod">
        <pc:chgData name="John Johnston" userId="83f87ad2-7f60-4aca-8bea-4ecd60af5197" providerId="ADAL" clId="{18766B8F-CDE6-490F-AA67-D0A209B8D37C}" dt="2023-07-07T22:06:52.985" v="1222" actId="20577"/>
        <pc:sldMkLst>
          <pc:docMk/>
          <pc:sldMk cId="348455383" sldId="256"/>
        </pc:sldMkLst>
        <pc:spChg chg="add mod">
          <ac:chgData name="John Johnston" userId="83f87ad2-7f60-4aca-8bea-4ecd60af5197" providerId="ADAL" clId="{18766B8F-CDE6-490F-AA67-D0A209B8D37C}" dt="2023-07-07T21:11:30.217" v="48" actId="1076"/>
          <ac:spMkLst>
            <pc:docMk/>
            <pc:sldMk cId="348455383" sldId="256"/>
            <ac:spMk id="2" creationId="{E4E4A9F6-E1A4-E149-7719-0B25E372A0B1}"/>
          </ac:spMkLst>
        </pc:spChg>
        <pc:spChg chg="add mod">
          <ac:chgData name="John Johnston" userId="83f87ad2-7f60-4aca-8bea-4ecd60af5197" providerId="ADAL" clId="{18766B8F-CDE6-490F-AA67-D0A209B8D37C}" dt="2023-07-07T21:23:09.605" v="205" actId="20577"/>
          <ac:spMkLst>
            <pc:docMk/>
            <pc:sldMk cId="348455383" sldId="256"/>
            <ac:spMk id="3" creationId="{FED016B8-4486-0E47-FB2C-EA4BF021D5A3}"/>
          </ac:spMkLst>
        </pc:spChg>
        <pc:spChg chg="mod">
          <ac:chgData name="John Johnston" userId="83f87ad2-7f60-4aca-8bea-4ecd60af5197" providerId="ADAL" clId="{18766B8F-CDE6-490F-AA67-D0A209B8D37C}" dt="2023-07-07T21:10:40.217" v="32" actId="20577"/>
          <ac:spMkLst>
            <pc:docMk/>
            <pc:sldMk cId="348455383" sldId="256"/>
            <ac:spMk id="5" creationId="{00000000-0000-0000-0000-000000000000}"/>
          </ac:spMkLst>
        </pc:spChg>
        <pc:spChg chg="add mod">
          <ac:chgData name="John Johnston" userId="83f87ad2-7f60-4aca-8bea-4ecd60af5197" providerId="ADAL" clId="{18766B8F-CDE6-490F-AA67-D0A209B8D37C}" dt="2023-07-07T21:29:15.249" v="311" actId="1076"/>
          <ac:spMkLst>
            <pc:docMk/>
            <pc:sldMk cId="348455383" sldId="256"/>
            <ac:spMk id="6" creationId="{3FA02F19-B30A-6331-3FDE-39E071183371}"/>
          </ac:spMkLst>
        </pc:spChg>
        <pc:spChg chg="mod">
          <ac:chgData name="John Johnston" userId="83f87ad2-7f60-4aca-8bea-4ecd60af5197" providerId="ADAL" clId="{18766B8F-CDE6-490F-AA67-D0A209B8D37C}" dt="2023-07-07T22:06:52.985" v="1222" actId="20577"/>
          <ac:spMkLst>
            <pc:docMk/>
            <pc:sldMk cId="348455383" sldId="256"/>
            <ac:spMk id="7" creationId="{00000000-0000-0000-0000-000000000000}"/>
          </ac:spMkLst>
        </pc:spChg>
        <pc:spChg chg="mod">
          <ac:chgData name="John Johnston" userId="83f87ad2-7f60-4aca-8bea-4ecd60af5197" providerId="ADAL" clId="{18766B8F-CDE6-490F-AA67-D0A209B8D37C}" dt="2023-07-07T21:21:16.481" v="161" actId="20577"/>
          <ac:spMkLst>
            <pc:docMk/>
            <pc:sldMk cId="348455383" sldId="256"/>
            <ac:spMk id="8" creationId="{00000000-0000-0000-0000-000000000000}"/>
          </ac:spMkLst>
        </pc:spChg>
        <pc:spChg chg="mod">
          <ac:chgData name="John Johnston" userId="83f87ad2-7f60-4aca-8bea-4ecd60af5197" providerId="ADAL" clId="{18766B8F-CDE6-490F-AA67-D0A209B8D37C}" dt="2023-07-07T21:10:35.030" v="25" actId="20577"/>
          <ac:spMkLst>
            <pc:docMk/>
            <pc:sldMk cId="348455383" sldId="256"/>
            <ac:spMk id="9" creationId="{00000000-0000-0000-0000-000000000000}"/>
          </ac:spMkLst>
        </pc:spChg>
        <pc:spChg chg="add mod">
          <ac:chgData name="John Johnston" userId="83f87ad2-7f60-4aca-8bea-4ecd60af5197" providerId="ADAL" clId="{18766B8F-CDE6-490F-AA67-D0A209B8D37C}" dt="2023-07-07T21:29:37.854" v="313" actId="1076"/>
          <ac:spMkLst>
            <pc:docMk/>
            <pc:sldMk cId="348455383" sldId="256"/>
            <ac:spMk id="11" creationId="{9F9449F9-72F7-5F01-6902-B04DFF75C0B1}"/>
          </ac:spMkLst>
        </pc:spChg>
        <pc:picChg chg="add mod">
          <ac:chgData name="John Johnston" userId="83f87ad2-7f60-4aca-8bea-4ecd60af5197" providerId="ADAL" clId="{18766B8F-CDE6-490F-AA67-D0A209B8D37C}" dt="2023-07-07T21:29:18.552" v="312" actId="1076"/>
          <ac:picMkLst>
            <pc:docMk/>
            <pc:sldMk cId="348455383" sldId="256"/>
            <ac:picMk id="1026" creationId="{83F66027-AB76-6115-7DE7-3E37CBBE779F}"/>
          </ac:picMkLst>
        </pc:picChg>
        <pc:picChg chg="add mod">
          <ac:chgData name="John Johnston" userId="83f87ad2-7f60-4aca-8bea-4ecd60af5197" providerId="ADAL" clId="{18766B8F-CDE6-490F-AA67-D0A209B8D37C}" dt="2023-07-07T21:14:11.809" v="77" actId="1076"/>
          <ac:picMkLst>
            <pc:docMk/>
            <pc:sldMk cId="348455383" sldId="256"/>
            <ac:picMk id="1028" creationId="{DB785D75-24F7-26FE-22DC-FE2632E19437}"/>
          </ac:picMkLst>
        </pc:picChg>
        <pc:inkChg chg="add del">
          <ac:chgData name="John Johnston" userId="83f87ad2-7f60-4aca-8bea-4ecd60af5197" providerId="ADAL" clId="{18766B8F-CDE6-490F-AA67-D0A209B8D37C}" dt="2023-07-07T21:25:57.595" v="302" actId="9405"/>
          <ac:inkMkLst>
            <pc:docMk/>
            <pc:sldMk cId="348455383" sldId="256"/>
            <ac:inkMk id="4" creationId="{59358F90-93BB-4609-06D2-9CA1BA6BBF2F}"/>
          </ac:inkMkLst>
        </pc:inkChg>
      </pc:sldChg>
      <pc:sldChg chg="delSp modSp mod">
        <pc:chgData name="John Johnston" userId="83f87ad2-7f60-4aca-8bea-4ecd60af5197" providerId="ADAL" clId="{18766B8F-CDE6-490F-AA67-D0A209B8D37C}" dt="2023-07-07T22:34:15.628" v="2941" actId="255"/>
        <pc:sldMkLst>
          <pc:docMk/>
          <pc:sldMk cId="3155971674" sldId="271"/>
        </pc:sldMkLst>
        <pc:spChg chg="del">
          <ac:chgData name="John Johnston" userId="83f87ad2-7f60-4aca-8bea-4ecd60af5197" providerId="ADAL" clId="{18766B8F-CDE6-490F-AA67-D0A209B8D37C}" dt="2023-07-07T21:53:26.504" v="954" actId="21"/>
          <ac:spMkLst>
            <pc:docMk/>
            <pc:sldMk cId="3155971674" sldId="271"/>
            <ac:spMk id="2" creationId="{893D61B1-B9B6-70F9-7EA2-F395A9E26473}"/>
          </ac:spMkLst>
        </pc:spChg>
        <pc:spChg chg="del">
          <ac:chgData name="John Johnston" userId="83f87ad2-7f60-4aca-8bea-4ecd60af5197" providerId="ADAL" clId="{18766B8F-CDE6-490F-AA67-D0A209B8D37C}" dt="2023-07-07T21:53:28.396" v="955" actId="21"/>
          <ac:spMkLst>
            <pc:docMk/>
            <pc:sldMk cId="3155971674" sldId="271"/>
            <ac:spMk id="3" creationId="{3705897F-BD93-D81A-0DF3-2E8705C52944}"/>
          </ac:spMkLst>
        </pc:spChg>
        <pc:spChg chg="del">
          <ac:chgData name="John Johnston" userId="83f87ad2-7f60-4aca-8bea-4ecd60af5197" providerId="ADAL" clId="{18766B8F-CDE6-490F-AA67-D0A209B8D37C}" dt="2023-07-07T21:53:24.507" v="953" actId="21"/>
          <ac:spMkLst>
            <pc:docMk/>
            <pc:sldMk cId="3155971674" sldId="271"/>
            <ac:spMk id="5" creationId="{A0506360-0528-8B27-9579-213AB49AA3C8}"/>
          </ac:spMkLst>
        </pc:spChg>
        <pc:spChg chg="mod">
          <ac:chgData name="John Johnston" userId="83f87ad2-7f60-4aca-8bea-4ecd60af5197" providerId="ADAL" clId="{18766B8F-CDE6-490F-AA67-D0A209B8D37C}" dt="2023-07-07T22:34:15.628" v="2941" actId="255"/>
          <ac:spMkLst>
            <pc:docMk/>
            <pc:sldMk cId="3155971674" sldId="271"/>
            <ac:spMk id="6" creationId="{73CA92D0-8017-7D39-AC2D-8975997ABA9A}"/>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DCC383F-51E1-3D4F-B4B0-3917E0347180}" type="datetimeFigureOut">
              <a:rPr lang="en-US" smtClean="0"/>
              <a:t>7/7/2023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1B4757C-0BA5-EC4C-B2BD-8AEB508D7B9B}" type="slidenum">
              <a:rPr lang="en-US" smtClean="0"/>
              <a:t>‹#›</a:t>
            </a:fld>
            <a:endParaRPr lang="en-US" dirty="0"/>
          </a:p>
        </p:txBody>
      </p:sp>
    </p:spTree>
    <p:extLst>
      <p:ext uri="{BB962C8B-B14F-4D97-AF65-F5344CB8AC3E}">
        <p14:creationId xmlns:p14="http://schemas.microsoft.com/office/powerpoint/2010/main" val="313504506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BA0BDDD-B561-7543-BC21-7B3E9B5D8538}" type="datetimeFigureOut">
              <a:rPr lang="en-US" smtClean="0"/>
              <a:t>7/7/2023</a:t>
            </a:fld>
            <a:endParaRPr lang="en-US" dirty="0"/>
          </a:p>
        </p:txBody>
      </p:sp>
      <p:sp>
        <p:nvSpPr>
          <p:cNvPr id="4" name="Slide Image Placeholder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854713-6AB7-CA4B-8619-5D14F8BCFE25}" type="slidenum">
              <a:rPr lang="en-US" smtClean="0"/>
              <a:t>‹#›</a:t>
            </a:fld>
            <a:endParaRPr lang="en-US" dirty="0"/>
          </a:p>
        </p:txBody>
      </p:sp>
    </p:spTree>
    <p:extLst>
      <p:ext uri="{BB962C8B-B14F-4D97-AF65-F5344CB8AC3E}">
        <p14:creationId xmlns:p14="http://schemas.microsoft.com/office/powerpoint/2010/main" val="3455064031"/>
      </p:ext>
    </p:extLst>
  </p:cSld>
  <p:clrMap bg1="lt1" tx1="dk1" bg2="lt2" tx2="dk2" accent1="accent1" accent2="accent2" accent3="accent3" accent4="accent4" accent5="accent5" accent6="accent6" hlink="hlink" folHlink="folHlink"/>
  <p:hf hdr="0" ftr="0" dt="0"/>
  <p:notesStyle>
    <a:lvl1pPr marL="0" algn="l" defTabSz="410291" rtl="0" eaLnBrk="1" latinLnBrk="0" hangingPunct="1">
      <a:defRPr sz="1100" kern="1200">
        <a:solidFill>
          <a:schemeClr val="tx1"/>
        </a:solidFill>
        <a:latin typeface="+mn-lt"/>
        <a:ea typeface="+mn-ea"/>
        <a:cs typeface="+mn-cs"/>
      </a:defRPr>
    </a:lvl1pPr>
    <a:lvl2pPr marL="410291" algn="l" defTabSz="410291" rtl="0" eaLnBrk="1" latinLnBrk="0" hangingPunct="1">
      <a:defRPr sz="1100" kern="1200">
        <a:solidFill>
          <a:schemeClr val="tx1"/>
        </a:solidFill>
        <a:latin typeface="+mn-lt"/>
        <a:ea typeface="+mn-ea"/>
        <a:cs typeface="+mn-cs"/>
      </a:defRPr>
    </a:lvl2pPr>
    <a:lvl3pPr marL="820583" algn="l" defTabSz="410291" rtl="0" eaLnBrk="1" latinLnBrk="0" hangingPunct="1">
      <a:defRPr sz="1100" kern="1200">
        <a:solidFill>
          <a:schemeClr val="tx1"/>
        </a:solidFill>
        <a:latin typeface="+mn-lt"/>
        <a:ea typeface="+mn-ea"/>
        <a:cs typeface="+mn-cs"/>
      </a:defRPr>
    </a:lvl3pPr>
    <a:lvl4pPr marL="1230874" algn="l" defTabSz="410291" rtl="0" eaLnBrk="1" latinLnBrk="0" hangingPunct="1">
      <a:defRPr sz="1100" kern="1200">
        <a:solidFill>
          <a:schemeClr val="tx1"/>
        </a:solidFill>
        <a:latin typeface="+mn-lt"/>
        <a:ea typeface="+mn-ea"/>
        <a:cs typeface="+mn-cs"/>
      </a:defRPr>
    </a:lvl4pPr>
    <a:lvl5pPr marL="1641165" algn="l" defTabSz="410291" rtl="0" eaLnBrk="1" latinLnBrk="0" hangingPunct="1">
      <a:defRPr sz="1100" kern="1200">
        <a:solidFill>
          <a:schemeClr val="tx1"/>
        </a:solidFill>
        <a:latin typeface="+mn-lt"/>
        <a:ea typeface="+mn-ea"/>
        <a:cs typeface="+mn-cs"/>
      </a:defRPr>
    </a:lvl5pPr>
    <a:lvl6pPr marL="2051456" algn="l" defTabSz="410291" rtl="0" eaLnBrk="1" latinLnBrk="0" hangingPunct="1">
      <a:defRPr sz="1100" kern="1200">
        <a:solidFill>
          <a:schemeClr val="tx1"/>
        </a:solidFill>
        <a:latin typeface="+mn-lt"/>
        <a:ea typeface="+mn-ea"/>
        <a:cs typeface="+mn-cs"/>
      </a:defRPr>
    </a:lvl6pPr>
    <a:lvl7pPr marL="2461748" algn="l" defTabSz="410291" rtl="0" eaLnBrk="1" latinLnBrk="0" hangingPunct="1">
      <a:defRPr sz="1100" kern="1200">
        <a:solidFill>
          <a:schemeClr val="tx1"/>
        </a:solidFill>
        <a:latin typeface="+mn-lt"/>
        <a:ea typeface="+mn-ea"/>
        <a:cs typeface="+mn-cs"/>
      </a:defRPr>
    </a:lvl7pPr>
    <a:lvl8pPr marL="2872039" algn="l" defTabSz="410291" rtl="0" eaLnBrk="1" latinLnBrk="0" hangingPunct="1">
      <a:defRPr sz="1100" kern="1200">
        <a:solidFill>
          <a:schemeClr val="tx1"/>
        </a:solidFill>
        <a:latin typeface="+mn-lt"/>
        <a:ea typeface="+mn-ea"/>
        <a:cs typeface="+mn-cs"/>
      </a:defRPr>
    </a:lvl8pPr>
    <a:lvl9pPr marL="3282330" algn="l" defTabSz="410291"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Set up as a table would make it easier to edit</a:t>
            </a:r>
          </a:p>
          <a:p>
            <a:endParaRPr lang="en-US" dirty="0"/>
          </a:p>
          <a:p>
            <a:r>
              <a:rPr lang="en-US" dirty="0"/>
              <a:t>Add additional pages</a:t>
            </a:r>
          </a:p>
        </p:txBody>
      </p:sp>
      <p:sp>
        <p:nvSpPr>
          <p:cNvPr id="4" name="Slide Number Placeholder 3"/>
          <p:cNvSpPr>
            <a:spLocks noGrp="1"/>
          </p:cNvSpPr>
          <p:nvPr>
            <p:ph type="sldNum" sz="quarter" idx="10"/>
          </p:nvPr>
        </p:nvSpPr>
        <p:spPr/>
        <p:txBody>
          <a:bodyPr/>
          <a:lstStyle/>
          <a:p>
            <a:fld id="{00854713-6AB7-CA4B-8619-5D14F8BCFE25}" type="slidenum">
              <a:rPr lang="en-US" smtClean="0"/>
              <a:t>3</a:t>
            </a:fld>
            <a:endParaRPr lang="en-US" dirty="0"/>
          </a:p>
        </p:txBody>
      </p:sp>
    </p:spTree>
    <p:extLst>
      <p:ext uri="{BB962C8B-B14F-4D97-AF65-F5344CB8AC3E}">
        <p14:creationId xmlns:p14="http://schemas.microsoft.com/office/powerpoint/2010/main" val="1375007602"/>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hyperlink" Target="https://www.facebook.com/New-York-Bus-Sales-LLC-280877326166/timeline/" TargetMode="External"/><Relationship Id="rId7" Type="http://schemas.openxmlformats.org/officeDocument/2006/relationships/hyperlink" Target="https://twitter.com/nybussales" TargetMode="External"/><Relationship Id="rId2" Type="http://schemas.openxmlformats.org/officeDocument/2006/relationships/image" Target="../media/image1.jpg"/><Relationship Id="rId1" Type="http://schemas.openxmlformats.org/officeDocument/2006/relationships/slideMaster" Target="../slideMasters/slideMaster1.xml"/><Relationship Id="rId6" Type="http://schemas.openxmlformats.org/officeDocument/2006/relationships/image" Target="../media/image3.jpg"/><Relationship Id="rId5" Type="http://schemas.openxmlformats.org/officeDocument/2006/relationships/hyperlink" Target="https://instagram.com/newyorkbussales/" TargetMode="External"/><Relationship Id="rId10" Type="http://schemas.openxmlformats.org/officeDocument/2006/relationships/hyperlink" Target="http://www.nyhma.org/viewforum.php?f=2&amp;start=0" TargetMode="External"/><Relationship Id="rId4" Type="http://schemas.openxmlformats.org/officeDocument/2006/relationships/image" Target="../media/image2.jpg"/><Relationship Id="rId9" Type="http://schemas.openxmlformats.org/officeDocument/2006/relationships/hyperlink" Target="http://newyorkbussales.com/" TargetMode="External"/></Relationships>
</file>

<file path=ppt/slideLayouts/_rels/slideLayout2.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3.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4.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_rels/slideLayout5.xml.rels><?xml version="1.0" encoding="UTF-8" standalone="yes"?>
<Relationships xmlns="http://schemas.openxmlformats.org/package/2006/relationships"><Relationship Id="rId8" Type="http://schemas.openxmlformats.org/officeDocument/2006/relationships/hyperlink" Target="http://newyorkbussales.com/" TargetMode="External"/><Relationship Id="rId3" Type="http://schemas.openxmlformats.org/officeDocument/2006/relationships/image" Target="../media/image2.jpg"/><Relationship Id="rId7" Type="http://schemas.openxmlformats.org/officeDocument/2006/relationships/image" Target="../media/image4.jpg"/><Relationship Id="rId2" Type="http://schemas.openxmlformats.org/officeDocument/2006/relationships/hyperlink" Target="https://www.facebook.com/New-York-Bus-Sales-LLC-280877326166/timeline/" TargetMode="External"/><Relationship Id="rId1" Type="http://schemas.openxmlformats.org/officeDocument/2006/relationships/slideMaster" Target="../slideMasters/slideMaster1.xml"/><Relationship Id="rId6" Type="http://schemas.openxmlformats.org/officeDocument/2006/relationships/hyperlink" Target="https://twitter.com/nybussales" TargetMode="External"/><Relationship Id="rId5" Type="http://schemas.openxmlformats.org/officeDocument/2006/relationships/image" Target="../media/image3.jpg"/><Relationship Id="rId4" Type="http://schemas.openxmlformats.org/officeDocument/2006/relationships/hyperlink" Target="https://instagram.com/newyorkbussales/" TargetMode="External"/><Relationship Id="rId9" Type="http://schemas.openxmlformats.org/officeDocument/2006/relationships/hyperlink" Target="http://www.nyhma.org/viewforum.php?f=2&amp;start=0" TargetMode="Externa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Content Placeholder 2"/>
          <p:cNvSpPr>
            <a:spLocks noGrp="1"/>
          </p:cNvSpPr>
          <p:nvPr>
            <p:ph sz="quarter" idx="15" hasCustomPrompt="1"/>
          </p:nvPr>
        </p:nvSpPr>
        <p:spPr>
          <a:xfrm>
            <a:off x="342900" y="3825183"/>
            <a:ext cx="6172200" cy="339725"/>
          </a:xfrm>
        </p:spPr>
        <p:txBody>
          <a:bodyPr>
            <a:noAutofit/>
          </a:bodyPr>
          <a:lstStyle>
            <a:lvl1pPr marL="0" indent="0">
              <a:buNone/>
              <a:defRPr sz="1600" b="1">
                <a:solidFill>
                  <a:schemeClr val="accent1"/>
                </a:solidFill>
              </a:defRPr>
            </a:lvl1pPr>
          </a:lstStyle>
          <a:p>
            <a:pPr lvl="0"/>
            <a:r>
              <a:rPr lang="en-US" dirty="0"/>
              <a:t>CLICK TO EDIT MASTER TITLE </a:t>
            </a:r>
          </a:p>
        </p:txBody>
      </p:sp>
      <p:sp>
        <p:nvSpPr>
          <p:cNvPr id="6"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8" name="Rectangle 7"/>
          <p:cNvSpPr/>
          <p:nvPr userDrawn="1"/>
        </p:nvSpPr>
        <p:spPr>
          <a:xfrm>
            <a:off x="0" y="1249879"/>
            <a:ext cx="6858000" cy="782121"/>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9" name="Rectangle 8"/>
          <p:cNvSpPr/>
          <p:nvPr userDrawn="1"/>
        </p:nvSpPr>
        <p:spPr>
          <a:xfrm>
            <a:off x="0" y="2032000"/>
            <a:ext cx="6858000" cy="84667"/>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5" name="Title 1"/>
          <p:cNvSpPr>
            <a:spLocks noGrp="1"/>
          </p:cNvSpPr>
          <p:nvPr>
            <p:ph type="title" hasCustomPrompt="1"/>
          </p:nvPr>
        </p:nvSpPr>
        <p:spPr>
          <a:xfrm>
            <a:off x="342900" y="1656936"/>
            <a:ext cx="6172200" cy="233247"/>
          </a:xfrm>
        </p:spPr>
        <p:txBody>
          <a:bodyPr>
            <a:normAutofit/>
          </a:bodyPr>
          <a:lstStyle>
            <a:lvl1pPr>
              <a:defRPr sz="1600" b="1">
                <a:solidFill>
                  <a:srgbClr val="FFFFFF"/>
                </a:solidFill>
              </a:defRPr>
            </a:lvl1pPr>
          </a:lstStyle>
          <a:p>
            <a:r>
              <a:rPr lang="en-US" dirty="0"/>
              <a:t>Click to edit subtitle</a:t>
            </a:r>
          </a:p>
        </p:txBody>
      </p:sp>
      <p:sp>
        <p:nvSpPr>
          <p:cNvPr id="16" name="Rectangle 15"/>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7" name="Picture 16" descr="header.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6198"/>
            <a:ext cx="6854952" cy="1255776"/>
          </a:xfrm>
          <a:prstGeom prst="rect">
            <a:avLst/>
          </a:prstGeom>
        </p:spPr>
      </p:pic>
      <p:pic>
        <p:nvPicPr>
          <p:cNvPr id="18" name="Picture 17" descr="facebook.jpg">
            <a:hlinkClick r:id="rId3"/>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9" name="Picture 18" descr="instagram.jpg">
            <a:hlinkClick r:id="rId5"/>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20" name="Picture 19" descr="twitter.jpg">
            <a:hlinkClick r:id="rId7"/>
          </p:cNvPr>
          <p:cNvPicPr>
            <a:picLocks noChangeAspect="1"/>
          </p:cNvPicPr>
          <p:nvPr userDrawn="1"/>
        </p:nvPicPr>
        <p:blipFill>
          <a:blip r:embed="rId8">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21" name="TextBox 20"/>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3" name="Picture Placeholder 22"/>
          <p:cNvSpPr>
            <a:spLocks noGrp="1"/>
          </p:cNvSpPr>
          <p:nvPr>
            <p:ph type="pic" sz="quarter" idx="13"/>
          </p:nvPr>
        </p:nvSpPr>
        <p:spPr>
          <a:xfrm>
            <a:off x="342900" y="2262188"/>
            <a:ext cx="6172200" cy="1390650"/>
          </a:xfrm>
        </p:spPr>
        <p:txBody>
          <a:bodyPr/>
          <a:lstStyle/>
          <a:p>
            <a:endParaRPr lang="en-US" dirty="0"/>
          </a:p>
        </p:txBody>
      </p:sp>
      <p:sp>
        <p:nvSpPr>
          <p:cNvPr id="28" name="Content Placeholder 27"/>
          <p:cNvSpPr>
            <a:spLocks noGrp="1"/>
          </p:cNvSpPr>
          <p:nvPr>
            <p:ph sz="quarter" idx="14"/>
          </p:nvPr>
        </p:nvSpPr>
        <p:spPr>
          <a:xfrm>
            <a:off x="342900" y="4330700"/>
            <a:ext cx="6172200" cy="3095625"/>
          </a:xfrm>
        </p:spPr>
        <p:txBody>
          <a:bodyPr>
            <a:normAutofit/>
          </a:bodyPr>
          <a:lstStyle>
            <a:lvl1pPr>
              <a:defRPr sz="1400">
                <a:solidFill>
                  <a:schemeClr val="tx2"/>
                </a:solidFill>
              </a:defRPr>
            </a:lvl1pPr>
            <a:lvl2pPr>
              <a:defRPr sz="1400">
                <a:solidFill>
                  <a:schemeClr val="tx2"/>
                </a:solidFill>
              </a:defRPr>
            </a:lvl2pPr>
            <a:lvl3pPr>
              <a:defRPr sz="14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9" name="TextBox 28"/>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9"/>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10"/>
              </a:rPr>
              <a:t>New York Head Mechanic website </a:t>
            </a:r>
            <a:endParaRPr lang="en-US" sz="1000" dirty="0">
              <a:solidFill>
                <a:srgbClr val="FFFFFF"/>
              </a:solidFill>
            </a:endParaRPr>
          </a:p>
        </p:txBody>
      </p:sp>
      <p:sp>
        <p:nvSpPr>
          <p:cNvPr id="5" name="Text Placeholder 4"/>
          <p:cNvSpPr>
            <a:spLocks noGrp="1"/>
          </p:cNvSpPr>
          <p:nvPr>
            <p:ph type="body" sz="quarter" idx="16" hasCustomPrompt="1"/>
          </p:nvPr>
        </p:nvSpPr>
        <p:spPr>
          <a:xfrm>
            <a:off x="342900" y="1262063"/>
            <a:ext cx="6172200" cy="395287"/>
          </a:xfrm>
        </p:spPr>
        <p:txBody>
          <a:bodyPr>
            <a:normAutofit/>
          </a:bodyPr>
          <a:lstStyle>
            <a:lvl1pPr marL="0" indent="0" algn="ctr">
              <a:buNone/>
              <a:defRPr sz="1800" b="1">
                <a:solidFill>
                  <a:schemeClr val="bg1"/>
                </a:solidFill>
              </a:defRPr>
            </a:lvl1pPr>
          </a:lstStyle>
          <a:p>
            <a:pPr lvl="0"/>
            <a:r>
              <a:rPr lang="en-US" dirty="0"/>
              <a:t>CLICK TO EDIT SUBJECT OF EMAIL</a:t>
            </a:r>
          </a:p>
        </p:txBody>
      </p:sp>
    </p:spTree>
    <p:extLst>
      <p:ext uri="{BB962C8B-B14F-4D97-AF65-F5344CB8AC3E}">
        <p14:creationId xmlns:p14="http://schemas.microsoft.com/office/powerpoint/2010/main" val="4196482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cticle Page 01">
    <p:spTree>
      <p:nvGrpSpPr>
        <p:cNvPr id="1" name=""/>
        <p:cNvGrpSpPr/>
        <p:nvPr/>
      </p:nvGrpSpPr>
      <p:grpSpPr>
        <a:xfrm>
          <a:off x="0" y="0"/>
          <a:ext cx="0" cy="0"/>
          <a:chOff x="0" y="0"/>
          <a:chExt cx="0" cy="0"/>
        </a:xfrm>
      </p:grpSpPr>
      <p:sp>
        <p:nvSpPr>
          <p:cNvPr id="8" name="Content Placeholder 7"/>
          <p:cNvSpPr>
            <a:spLocks noGrp="1"/>
          </p:cNvSpPr>
          <p:nvPr>
            <p:ph sz="quarter" idx="13"/>
          </p:nvPr>
        </p:nvSpPr>
        <p:spPr>
          <a:xfrm>
            <a:off x="495981" y="458938"/>
            <a:ext cx="2805113" cy="228668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8" name="Picture Placeholder 17"/>
          <p:cNvSpPr>
            <a:spLocks noGrp="1"/>
          </p:cNvSpPr>
          <p:nvPr>
            <p:ph type="pic" sz="quarter" idx="15"/>
          </p:nvPr>
        </p:nvSpPr>
        <p:spPr>
          <a:xfrm>
            <a:off x="495981" y="3071968"/>
            <a:ext cx="5994400" cy="2286000"/>
          </a:xfrm>
        </p:spPr>
        <p:txBody>
          <a:bodyPr/>
          <a:lstStyle/>
          <a:p>
            <a:endParaRPr lang="en-US" dirty="0"/>
          </a:p>
        </p:txBody>
      </p:sp>
      <p:sp>
        <p:nvSpPr>
          <p:cNvPr id="19" name="Content Placeholder 7"/>
          <p:cNvSpPr>
            <a:spLocks noGrp="1"/>
          </p:cNvSpPr>
          <p:nvPr>
            <p:ph sz="quarter" idx="16"/>
          </p:nvPr>
        </p:nvSpPr>
        <p:spPr>
          <a:xfrm>
            <a:off x="495981" y="5497820"/>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8444740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Acticle Page 01">
    <p:spTree>
      <p:nvGrpSpPr>
        <p:cNvPr id="1" name=""/>
        <p:cNvGrpSpPr/>
        <p:nvPr/>
      </p:nvGrpSpPr>
      <p:grpSpPr>
        <a:xfrm>
          <a:off x="0" y="0"/>
          <a:ext cx="0" cy="0"/>
          <a:chOff x="0" y="0"/>
          <a:chExt cx="0" cy="0"/>
        </a:xfrm>
      </p:grpSpPr>
      <p:sp>
        <p:nvSpPr>
          <p:cNvPr id="10" name="Picture Placeholder 9"/>
          <p:cNvSpPr>
            <a:spLocks noGrp="1"/>
          </p:cNvSpPr>
          <p:nvPr>
            <p:ph type="pic" sz="quarter" idx="14"/>
          </p:nvPr>
        </p:nvSpPr>
        <p:spPr>
          <a:xfrm>
            <a:off x="3664857" y="458938"/>
            <a:ext cx="2850243" cy="2286680"/>
          </a:xfrm>
        </p:spPr>
        <p:txBody>
          <a:bodyPr/>
          <a:lstStyle/>
          <a:p>
            <a:endParaRPr lang="en-US" dirty="0"/>
          </a:p>
        </p:txBody>
      </p:sp>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19" name="Content Placeholder 7"/>
          <p:cNvSpPr>
            <a:spLocks noGrp="1"/>
          </p:cNvSpPr>
          <p:nvPr>
            <p:ph sz="quarter" idx="16"/>
          </p:nvPr>
        </p:nvSpPr>
        <p:spPr>
          <a:xfrm>
            <a:off x="495981" y="3006201"/>
            <a:ext cx="6019119" cy="1674660"/>
          </a:xfrm>
        </p:spPr>
        <p:txBody>
          <a:bodyPr>
            <a:normAutofit/>
          </a:bodyPr>
          <a:lstStyle>
            <a:lvl1pPr>
              <a:defRPr sz="1400">
                <a:solidFill>
                  <a:srgbClr val="80807D"/>
                </a:solidFill>
              </a:defRPr>
            </a:lvl1pPr>
            <a:lvl2pPr>
              <a:defRPr sz="1400">
                <a:solidFill>
                  <a:srgbClr val="80807D"/>
                </a:solidFill>
              </a:defRPr>
            </a:lvl2pPr>
            <a:lvl3pPr>
              <a:defRPr sz="1400">
                <a:solidFill>
                  <a:srgbClr val="80807D"/>
                </a:solidFill>
              </a:defRPr>
            </a:lvl3pPr>
            <a:lvl4pPr>
              <a:defRPr sz="1400">
                <a:solidFill>
                  <a:srgbClr val="80807D"/>
                </a:solidFill>
              </a:defRPr>
            </a:lvl4pPr>
            <a:lvl5pPr>
              <a:defRPr sz="1400">
                <a:solidFill>
                  <a:srgbClr val="80807D"/>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Picture Placeholder 9"/>
          <p:cNvSpPr>
            <a:spLocks noGrp="1"/>
          </p:cNvSpPr>
          <p:nvPr>
            <p:ph type="pic" sz="quarter" idx="17"/>
          </p:nvPr>
        </p:nvSpPr>
        <p:spPr>
          <a:xfrm>
            <a:off x="534307" y="458938"/>
            <a:ext cx="2850243" cy="2286680"/>
          </a:xfrm>
        </p:spPr>
        <p:txBody>
          <a:bodyPr/>
          <a:lstStyle/>
          <a:p>
            <a:endParaRPr lang="en-US" dirty="0"/>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083006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Tree>
    <p:extLst>
      <p:ext uri="{BB962C8B-B14F-4D97-AF65-F5344CB8AC3E}">
        <p14:creationId xmlns:p14="http://schemas.microsoft.com/office/powerpoint/2010/main" val="16004905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sp>
        <p:nvSpPr>
          <p:cNvPr id="11" name="Slide Number Placeholder 5"/>
          <p:cNvSpPr>
            <a:spLocks noGrp="1"/>
          </p:cNvSpPr>
          <p:nvPr>
            <p:ph type="sldNum" sz="quarter" idx="12"/>
          </p:nvPr>
        </p:nvSpPr>
        <p:spPr>
          <a:xfrm>
            <a:off x="5023757" y="8570197"/>
            <a:ext cx="1600200" cy="295656"/>
          </a:xfrm>
        </p:spPr>
        <p:txBody>
          <a:bodyPr/>
          <a:lstStyle>
            <a:lvl1pPr>
              <a:defRPr sz="900"/>
            </a:lvl1pPr>
          </a:lstStyle>
          <a:p>
            <a:fld id="{C554EB52-A39F-1E42-ACC2-3A5CA4B651D3}" type="slidenum">
              <a:rPr lang="en-US" smtClean="0"/>
              <a:pPr/>
              <a:t>‹#›</a:t>
            </a:fld>
            <a:endParaRPr lang="en-US" dirty="0"/>
          </a:p>
        </p:txBody>
      </p:sp>
      <p:sp>
        <p:nvSpPr>
          <p:cNvPr id="12" name="Rectangle 11"/>
          <p:cNvSpPr/>
          <p:nvPr userDrawn="1"/>
        </p:nvSpPr>
        <p:spPr>
          <a:xfrm>
            <a:off x="0" y="7595810"/>
            <a:ext cx="6857999" cy="592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pic>
        <p:nvPicPr>
          <p:cNvPr id="13" name="Picture 12" descr="facebook.jpg">
            <a:hlinkClick r:id="rId2"/>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342900" y="8570197"/>
            <a:ext cx="323088" cy="295656"/>
          </a:xfrm>
          <a:prstGeom prst="rect">
            <a:avLst/>
          </a:prstGeom>
        </p:spPr>
      </p:pic>
      <p:pic>
        <p:nvPicPr>
          <p:cNvPr id="14" name="Picture 13" descr="instagram.jpg">
            <a:hlinkClick r:id="rId4"/>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665988" y="8570197"/>
            <a:ext cx="323088" cy="295656"/>
          </a:xfrm>
          <a:prstGeom prst="rect">
            <a:avLst/>
          </a:prstGeom>
        </p:spPr>
      </p:pic>
      <p:pic>
        <p:nvPicPr>
          <p:cNvPr id="15" name="Picture 14" descr="twitter.jpg">
            <a:hlinkClick r:id="rId6"/>
          </p:cNvPr>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989076" y="8570197"/>
            <a:ext cx="323088" cy="295656"/>
          </a:xfrm>
          <a:prstGeom prst="rect">
            <a:avLst/>
          </a:prstGeom>
        </p:spPr>
      </p:pic>
      <p:sp>
        <p:nvSpPr>
          <p:cNvPr id="16" name="TextBox 15"/>
          <p:cNvSpPr txBox="1"/>
          <p:nvPr userDrawn="1"/>
        </p:nvSpPr>
        <p:spPr>
          <a:xfrm>
            <a:off x="1959429" y="8626400"/>
            <a:ext cx="2939143" cy="230832"/>
          </a:xfrm>
          <a:prstGeom prst="rect">
            <a:avLst/>
          </a:prstGeom>
          <a:noFill/>
        </p:spPr>
        <p:txBody>
          <a:bodyPr wrap="square" rtlCol="0">
            <a:spAutoFit/>
          </a:bodyPr>
          <a:lstStyle/>
          <a:p>
            <a:pPr algn="ctr"/>
            <a:r>
              <a:rPr lang="en-US" sz="900" dirty="0">
                <a:solidFill>
                  <a:schemeClr val="tx2"/>
                </a:solidFill>
              </a:rPr>
              <a:t>©2015 New York Bus Sales. All rights reserved.</a:t>
            </a:r>
          </a:p>
        </p:txBody>
      </p:sp>
      <p:sp>
        <p:nvSpPr>
          <p:cNvPr id="20" name="TextBox 19"/>
          <p:cNvSpPr txBox="1"/>
          <p:nvPr userDrawn="1"/>
        </p:nvSpPr>
        <p:spPr>
          <a:xfrm>
            <a:off x="342900" y="7698293"/>
            <a:ext cx="6172200" cy="400110"/>
          </a:xfrm>
          <a:prstGeom prst="rect">
            <a:avLst/>
          </a:prstGeom>
          <a:noFill/>
        </p:spPr>
        <p:txBody>
          <a:bodyPr wrap="square" rtlCol="0">
            <a:spAutoFit/>
          </a:bodyPr>
          <a:lstStyle/>
          <a:p>
            <a:pPr algn="ctr"/>
            <a:r>
              <a:rPr lang="en-US" sz="1000" dirty="0">
                <a:solidFill>
                  <a:srgbClr val="FFFFFF"/>
                </a:solidFill>
              </a:rPr>
              <a:t>ALL of our Service Updates can be found on the </a:t>
            </a:r>
            <a:r>
              <a:rPr lang="en-US" sz="1000" u="sng" dirty="0">
                <a:solidFill>
                  <a:srgbClr val="FFFFFF"/>
                </a:solidFill>
                <a:hlinkClick r:id="rId8"/>
              </a:rPr>
              <a:t>New York Bus Sales website</a:t>
            </a:r>
            <a:endParaRPr lang="en-US" sz="1000" u="sng" dirty="0">
              <a:solidFill>
                <a:srgbClr val="FFFFFF"/>
              </a:solidFill>
            </a:endParaRPr>
          </a:p>
          <a:p>
            <a:pPr algn="ctr"/>
            <a:r>
              <a:rPr lang="en-US" sz="1000" dirty="0">
                <a:solidFill>
                  <a:srgbClr val="FFFFFF"/>
                </a:solidFill>
              </a:rPr>
              <a:t>Or at the </a:t>
            </a:r>
            <a:r>
              <a:rPr lang="en-US" sz="1000" dirty="0">
                <a:solidFill>
                  <a:srgbClr val="FFFFFF"/>
                </a:solidFill>
                <a:hlinkClick r:id="rId9"/>
              </a:rPr>
              <a:t>New York Head Mechanic website </a:t>
            </a:r>
            <a:endParaRPr lang="en-US" sz="1000" dirty="0">
              <a:solidFill>
                <a:srgbClr val="FFFFFF"/>
              </a:solidFill>
            </a:endParaRPr>
          </a:p>
        </p:txBody>
      </p:sp>
      <p:sp>
        <p:nvSpPr>
          <p:cNvPr id="5" name="Content Placeholder 4"/>
          <p:cNvSpPr>
            <a:spLocks noGrp="1"/>
          </p:cNvSpPr>
          <p:nvPr>
            <p:ph sz="quarter" idx="13" hasCustomPrompt="1"/>
          </p:nvPr>
        </p:nvSpPr>
        <p:spPr>
          <a:xfrm>
            <a:off x="665163" y="1332332"/>
            <a:ext cx="5610225" cy="419100"/>
          </a:xfrm>
        </p:spPr>
        <p:txBody>
          <a:bodyPr>
            <a:noAutofit/>
          </a:bodyPr>
          <a:lstStyle>
            <a:lvl1pPr marL="0" indent="0" algn="ctr">
              <a:buNone/>
              <a:defRPr sz="1600" b="1">
                <a:solidFill>
                  <a:schemeClr val="accent2"/>
                </a:solidFill>
              </a:defRPr>
            </a:lvl1pPr>
            <a:lvl2pPr marL="410291" indent="0" algn="ctr">
              <a:buNone/>
              <a:defRPr sz="1600" b="1">
                <a:solidFill>
                  <a:schemeClr val="accent2"/>
                </a:solidFill>
              </a:defRPr>
            </a:lvl2pPr>
            <a:lvl3pPr marL="820582" indent="0" algn="ctr">
              <a:buNone/>
              <a:defRPr sz="1600" b="1">
                <a:solidFill>
                  <a:schemeClr val="accent2"/>
                </a:solidFill>
              </a:defRPr>
            </a:lvl3pPr>
            <a:lvl4pPr marL="1230873" indent="0" algn="ctr">
              <a:buNone/>
              <a:defRPr sz="1600" b="1">
                <a:solidFill>
                  <a:schemeClr val="accent2"/>
                </a:solidFill>
              </a:defRPr>
            </a:lvl4pPr>
            <a:lvl5pPr marL="1641165" indent="0" algn="ctr">
              <a:buNone/>
              <a:defRPr sz="1600" b="1">
                <a:solidFill>
                  <a:schemeClr val="accent2"/>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23328743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82058" tIns="41029" rIns="82058" bIns="41029" rtlCol="0" anchor="ctr">
            <a:normAutofit/>
          </a:bodyPr>
          <a:lstStyle/>
          <a:p>
            <a:r>
              <a:rPr lang="en-US" dirty="0"/>
              <a:t>Click to edit Master title style</a:t>
            </a:r>
          </a:p>
        </p:txBody>
      </p:sp>
      <p:sp>
        <p:nvSpPr>
          <p:cNvPr id="3" name="Text Placeholder 2"/>
          <p:cNvSpPr>
            <a:spLocks noGrp="1"/>
          </p:cNvSpPr>
          <p:nvPr>
            <p:ph type="body" idx="1"/>
          </p:nvPr>
        </p:nvSpPr>
        <p:spPr>
          <a:xfrm>
            <a:off x="342900" y="2133602"/>
            <a:ext cx="6172200" cy="6034617"/>
          </a:xfrm>
          <a:prstGeom prst="rect">
            <a:avLst/>
          </a:prstGeom>
        </p:spPr>
        <p:txBody>
          <a:bodyPr vert="horz" lIns="82058" tIns="41029" rIns="82058" bIns="4102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4"/>
          </a:xfrm>
          <a:prstGeom prst="rect">
            <a:avLst/>
          </a:prstGeom>
        </p:spPr>
        <p:txBody>
          <a:bodyPr vert="horz" lIns="82058" tIns="41029" rIns="82058" bIns="41029" rtlCol="0" anchor="ctr"/>
          <a:lstStyle>
            <a:lvl1pPr algn="l">
              <a:defRPr sz="1100">
                <a:solidFill>
                  <a:schemeClr val="tx1">
                    <a:tint val="75000"/>
                  </a:schemeClr>
                </a:solidFill>
              </a:defRPr>
            </a:lvl1pPr>
          </a:lstStyle>
          <a:p>
            <a:fld id="{5EF8F550-E2BC-A143-8589-52F039787421}" type="datetime1">
              <a:rPr lang="en-US" smtClean="0"/>
              <a:t>7/7/2023</a:t>
            </a:fld>
            <a:endParaRPr lang="en-US" dirty="0"/>
          </a:p>
        </p:txBody>
      </p:sp>
      <p:sp>
        <p:nvSpPr>
          <p:cNvPr id="5" name="Footer Placeholder 4"/>
          <p:cNvSpPr>
            <a:spLocks noGrp="1"/>
          </p:cNvSpPr>
          <p:nvPr>
            <p:ph type="ftr" sz="quarter" idx="3"/>
          </p:nvPr>
        </p:nvSpPr>
        <p:spPr>
          <a:xfrm>
            <a:off x="2343150" y="8475134"/>
            <a:ext cx="2171700" cy="486834"/>
          </a:xfrm>
          <a:prstGeom prst="rect">
            <a:avLst/>
          </a:prstGeom>
        </p:spPr>
        <p:txBody>
          <a:bodyPr vert="horz" lIns="82058" tIns="41029" rIns="82058" bIns="41029" rtlCol="0" anchor="ctr"/>
          <a:lstStyle>
            <a:lvl1pPr algn="ctr">
              <a:defRPr sz="11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914900" y="8475134"/>
            <a:ext cx="1600200" cy="486834"/>
          </a:xfrm>
          <a:prstGeom prst="rect">
            <a:avLst/>
          </a:prstGeom>
        </p:spPr>
        <p:txBody>
          <a:bodyPr vert="horz" lIns="82058" tIns="41029" rIns="82058" bIns="41029" rtlCol="0" anchor="ctr"/>
          <a:lstStyle>
            <a:lvl1pPr algn="r">
              <a:defRPr sz="1100">
                <a:solidFill>
                  <a:schemeClr val="tx1">
                    <a:tint val="75000"/>
                  </a:schemeClr>
                </a:solidFill>
              </a:defRPr>
            </a:lvl1pPr>
          </a:lstStyle>
          <a:p>
            <a:fld id="{C554EB52-A39F-1E42-ACC2-3A5CA4B651D3}" type="slidenum">
              <a:rPr lang="en-US" smtClean="0"/>
              <a:t>‹#›</a:t>
            </a:fld>
            <a:endParaRPr lang="en-US" dirty="0"/>
          </a:p>
        </p:txBody>
      </p:sp>
    </p:spTree>
    <p:extLst>
      <p:ext uri="{BB962C8B-B14F-4D97-AF65-F5344CB8AC3E}">
        <p14:creationId xmlns:p14="http://schemas.microsoft.com/office/powerpoint/2010/main" val="39417570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3" r:id="rId4"/>
    <p:sldLayoutId id="2147483652" r:id="rId5"/>
  </p:sldLayoutIdLst>
  <p:hf hdr="0" ftr="0"/>
  <p:txStyles>
    <p:titleStyle>
      <a:lvl1pPr algn="ctr" defTabSz="410291" rtl="0" eaLnBrk="1" latinLnBrk="0" hangingPunct="1">
        <a:spcBef>
          <a:spcPct val="0"/>
        </a:spcBef>
        <a:buNone/>
        <a:defRPr sz="3900" kern="1200">
          <a:solidFill>
            <a:schemeClr val="tx1"/>
          </a:solidFill>
          <a:latin typeface="+mj-lt"/>
          <a:ea typeface="+mj-ea"/>
          <a:cs typeface="+mj-cs"/>
        </a:defRPr>
      </a:lvl1pPr>
    </p:titleStyle>
    <p:bodyStyle>
      <a:lvl1pPr marL="307718" indent="-307718" algn="l" defTabSz="410291" rtl="0" eaLnBrk="1" latinLnBrk="0" hangingPunct="1">
        <a:spcBef>
          <a:spcPct val="20000"/>
        </a:spcBef>
        <a:buFont typeface="Arial"/>
        <a:buChar char="•"/>
        <a:defRPr sz="2900" kern="1200">
          <a:solidFill>
            <a:schemeClr val="tx1"/>
          </a:solidFill>
          <a:latin typeface="+mn-lt"/>
          <a:ea typeface="+mn-ea"/>
          <a:cs typeface="+mn-cs"/>
        </a:defRPr>
      </a:lvl1pPr>
      <a:lvl2pPr marL="666723" indent="-256432" algn="l" defTabSz="410291" rtl="0" eaLnBrk="1" latinLnBrk="0" hangingPunct="1">
        <a:spcBef>
          <a:spcPct val="20000"/>
        </a:spcBef>
        <a:buFont typeface="Arial"/>
        <a:buChar char="–"/>
        <a:defRPr sz="2500" kern="1200">
          <a:solidFill>
            <a:schemeClr val="tx1"/>
          </a:solidFill>
          <a:latin typeface="+mn-lt"/>
          <a:ea typeface="+mn-ea"/>
          <a:cs typeface="+mn-cs"/>
        </a:defRPr>
      </a:lvl2pPr>
      <a:lvl3pPr marL="1025728" indent="-205146" algn="l" defTabSz="410291" rtl="0" eaLnBrk="1" latinLnBrk="0" hangingPunct="1">
        <a:spcBef>
          <a:spcPct val="20000"/>
        </a:spcBef>
        <a:buFont typeface="Arial"/>
        <a:buChar char="•"/>
        <a:defRPr sz="2200" kern="1200">
          <a:solidFill>
            <a:schemeClr val="tx1"/>
          </a:solidFill>
          <a:latin typeface="+mn-lt"/>
          <a:ea typeface="+mn-ea"/>
          <a:cs typeface="+mn-cs"/>
        </a:defRPr>
      </a:lvl3pPr>
      <a:lvl4pPr marL="1436019" indent="-205146" algn="l" defTabSz="410291" rtl="0" eaLnBrk="1" latinLnBrk="0" hangingPunct="1">
        <a:spcBef>
          <a:spcPct val="20000"/>
        </a:spcBef>
        <a:buFont typeface="Arial"/>
        <a:buChar char="–"/>
        <a:defRPr sz="1800" kern="1200">
          <a:solidFill>
            <a:schemeClr val="tx1"/>
          </a:solidFill>
          <a:latin typeface="+mn-lt"/>
          <a:ea typeface="+mn-ea"/>
          <a:cs typeface="+mn-cs"/>
        </a:defRPr>
      </a:lvl4pPr>
      <a:lvl5pPr marL="1846311" indent="-205146" algn="l" defTabSz="410291" rtl="0" eaLnBrk="1" latinLnBrk="0" hangingPunct="1">
        <a:spcBef>
          <a:spcPct val="20000"/>
        </a:spcBef>
        <a:buFont typeface="Arial"/>
        <a:buChar char="»"/>
        <a:defRPr sz="1800" kern="1200">
          <a:solidFill>
            <a:schemeClr val="tx1"/>
          </a:solidFill>
          <a:latin typeface="+mn-lt"/>
          <a:ea typeface="+mn-ea"/>
          <a:cs typeface="+mn-cs"/>
        </a:defRPr>
      </a:lvl5pPr>
      <a:lvl6pPr marL="2256602" indent="-205146" algn="l" defTabSz="410291" rtl="0" eaLnBrk="1" latinLnBrk="0" hangingPunct="1">
        <a:spcBef>
          <a:spcPct val="20000"/>
        </a:spcBef>
        <a:buFont typeface="Arial"/>
        <a:buChar char="•"/>
        <a:defRPr sz="1800" kern="1200">
          <a:solidFill>
            <a:schemeClr val="tx1"/>
          </a:solidFill>
          <a:latin typeface="+mn-lt"/>
          <a:ea typeface="+mn-ea"/>
          <a:cs typeface="+mn-cs"/>
        </a:defRPr>
      </a:lvl6pPr>
      <a:lvl7pPr marL="2666893" indent="-205146" algn="l" defTabSz="410291" rtl="0" eaLnBrk="1" latinLnBrk="0" hangingPunct="1">
        <a:spcBef>
          <a:spcPct val="20000"/>
        </a:spcBef>
        <a:buFont typeface="Arial"/>
        <a:buChar char="•"/>
        <a:defRPr sz="1800" kern="1200">
          <a:solidFill>
            <a:schemeClr val="tx1"/>
          </a:solidFill>
          <a:latin typeface="+mn-lt"/>
          <a:ea typeface="+mn-ea"/>
          <a:cs typeface="+mn-cs"/>
        </a:defRPr>
      </a:lvl7pPr>
      <a:lvl8pPr marL="3077185" indent="-205146" algn="l" defTabSz="410291" rtl="0" eaLnBrk="1" latinLnBrk="0" hangingPunct="1">
        <a:spcBef>
          <a:spcPct val="20000"/>
        </a:spcBef>
        <a:buFont typeface="Arial"/>
        <a:buChar char="•"/>
        <a:defRPr sz="1800" kern="1200">
          <a:solidFill>
            <a:schemeClr val="tx1"/>
          </a:solidFill>
          <a:latin typeface="+mn-lt"/>
          <a:ea typeface="+mn-ea"/>
          <a:cs typeface="+mn-cs"/>
        </a:defRPr>
      </a:lvl8pPr>
      <a:lvl9pPr marL="3487476" indent="-205146" algn="l" defTabSz="410291" rtl="0" eaLnBrk="1" latinLnBrk="0" hangingPunct="1">
        <a:spcBef>
          <a:spcPct val="20000"/>
        </a:spcBef>
        <a:buFont typeface="Arial"/>
        <a:buChar char="•"/>
        <a:defRPr sz="1800" kern="1200">
          <a:solidFill>
            <a:schemeClr val="tx1"/>
          </a:solidFill>
          <a:latin typeface="+mn-lt"/>
          <a:ea typeface="+mn-ea"/>
          <a:cs typeface="+mn-cs"/>
        </a:defRPr>
      </a:lvl9pPr>
    </p:bodyStyle>
    <p:otherStyle>
      <a:defPPr>
        <a:defRPr lang="en-US"/>
      </a:defPPr>
      <a:lvl1pPr marL="0" algn="l" defTabSz="410291" rtl="0" eaLnBrk="1" latinLnBrk="0" hangingPunct="1">
        <a:defRPr sz="1600" kern="1200">
          <a:solidFill>
            <a:schemeClr val="tx1"/>
          </a:solidFill>
          <a:latin typeface="+mn-lt"/>
          <a:ea typeface="+mn-ea"/>
          <a:cs typeface="+mn-cs"/>
        </a:defRPr>
      </a:lvl1pPr>
      <a:lvl2pPr marL="410291" algn="l" defTabSz="410291" rtl="0" eaLnBrk="1" latinLnBrk="0" hangingPunct="1">
        <a:defRPr sz="1600" kern="1200">
          <a:solidFill>
            <a:schemeClr val="tx1"/>
          </a:solidFill>
          <a:latin typeface="+mn-lt"/>
          <a:ea typeface="+mn-ea"/>
          <a:cs typeface="+mn-cs"/>
        </a:defRPr>
      </a:lvl2pPr>
      <a:lvl3pPr marL="820583" algn="l" defTabSz="410291" rtl="0" eaLnBrk="1" latinLnBrk="0" hangingPunct="1">
        <a:defRPr sz="1600" kern="1200">
          <a:solidFill>
            <a:schemeClr val="tx1"/>
          </a:solidFill>
          <a:latin typeface="+mn-lt"/>
          <a:ea typeface="+mn-ea"/>
          <a:cs typeface="+mn-cs"/>
        </a:defRPr>
      </a:lvl3pPr>
      <a:lvl4pPr marL="1230874" algn="l" defTabSz="410291" rtl="0" eaLnBrk="1" latinLnBrk="0" hangingPunct="1">
        <a:defRPr sz="1600" kern="1200">
          <a:solidFill>
            <a:schemeClr val="tx1"/>
          </a:solidFill>
          <a:latin typeface="+mn-lt"/>
          <a:ea typeface="+mn-ea"/>
          <a:cs typeface="+mn-cs"/>
        </a:defRPr>
      </a:lvl4pPr>
      <a:lvl5pPr marL="1641165" algn="l" defTabSz="410291" rtl="0" eaLnBrk="1" latinLnBrk="0" hangingPunct="1">
        <a:defRPr sz="1600" kern="1200">
          <a:solidFill>
            <a:schemeClr val="tx1"/>
          </a:solidFill>
          <a:latin typeface="+mn-lt"/>
          <a:ea typeface="+mn-ea"/>
          <a:cs typeface="+mn-cs"/>
        </a:defRPr>
      </a:lvl5pPr>
      <a:lvl6pPr marL="2051456" algn="l" defTabSz="410291" rtl="0" eaLnBrk="1" latinLnBrk="0" hangingPunct="1">
        <a:defRPr sz="1600" kern="1200">
          <a:solidFill>
            <a:schemeClr val="tx1"/>
          </a:solidFill>
          <a:latin typeface="+mn-lt"/>
          <a:ea typeface="+mn-ea"/>
          <a:cs typeface="+mn-cs"/>
        </a:defRPr>
      </a:lvl6pPr>
      <a:lvl7pPr marL="2461748" algn="l" defTabSz="410291" rtl="0" eaLnBrk="1" latinLnBrk="0" hangingPunct="1">
        <a:defRPr sz="1600" kern="1200">
          <a:solidFill>
            <a:schemeClr val="tx1"/>
          </a:solidFill>
          <a:latin typeface="+mn-lt"/>
          <a:ea typeface="+mn-ea"/>
          <a:cs typeface="+mn-cs"/>
        </a:defRPr>
      </a:lvl7pPr>
      <a:lvl8pPr marL="2872039" algn="l" defTabSz="410291" rtl="0" eaLnBrk="1" latinLnBrk="0" hangingPunct="1">
        <a:defRPr sz="1600" kern="1200">
          <a:solidFill>
            <a:schemeClr val="tx1"/>
          </a:solidFill>
          <a:latin typeface="+mn-lt"/>
          <a:ea typeface="+mn-ea"/>
          <a:cs typeface="+mn-cs"/>
        </a:defRPr>
      </a:lvl8pPr>
      <a:lvl9pPr marL="3282330" algn="l" defTabSz="410291"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hyperlink" Target="mailto:jlewin@nybussales.com" TargetMode="External"/><Relationship Id="rId13" Type="http://schemas.openxmlformats.org/officeDocument/2006/relationships/hyperlink" Target="mailto:sconway@nybussales.com" TargetMode="External"/><Relationship Id="rId18" Type="http://schemas.openxmlformats.org/officeDocument/2006/relationships/hyperlink" Target="mailto:breith@newyorkbussales.com" TargetMode="External"/><Relationship Id="rId3" Type="http://schemas.openxmlformats.org/officeDocument/2006/relationships/hyperlink" Target="mailto:mwoodman@newyorkbussales.com" TargetMode="External"/><Relationship Id="rId21" Type="http://schemas.openxmlformats.org/officeDocument/2006/relationships/hyperlink" Target="mailto:breiling@newyorkbussales.com" TargetMode="External"/><Relationship Id="rId7" Type="http://schemas.openxmlformats.org/officeDocument/2006/relationships/hyperlink" Target="mailto:jlewin@newyorkbussales.com" TargetMode="External"/><Relationship Id="rId12" Type="http://schemas.openxmlformats.org/officeDocument/2006/relationships/hyperlink" Target="mailto:sconway@newyorkbussales.com" TargetMode="External"/><Relationship Id="rId17" Type="http://schemas.openxmlformats.org/officeDocument/2006/relationships/hyperlink" Target="mailto:blamaitis@newyorkbussales.com" TargetMode="External"/><Relationship Id="rId2" Type="http://schemas.openxmlformats.org/officeDocument/2006/relationships/notesSlide" Target="../notesSlides/notesSlide1.xml"/><Relationship Id="rId16" Type="http://schemas.openxmlformats.org/officeDocument/2006/relationships/hyperlink" Target="mailto:rhemund@newyorkbussales.com" TargetMode="External"/><Relationship Id="rId20" Type="http://schemas.openxmlformats.org/officeDocument/2006/relationships/hyperlink" Target="mailto:bgoodfellow@newyorkbussales.com" TargetMode="External"/><Relationship Id="rId1" Type="http://schemas.openxmlformats.org/officeDocument/2006/relationships/slideLayout" Target="../slideLayouts/slideLayout5.xml"/><Relationship Id="rId6" Type="http://schemas.openxmlformats.org/officeDocument/2006/relationships/hyperlink" Target="mailto:bcox@nybussales.com" TargetMode="External"/><Relationship Id="rId11" Type="http://schemas.openxmlformats.org/officeDocument/2006/relationships/hyperlink" Target="mailto:dgrant@nybussales.com" TargetMode="External"/><Relationship Id="rId24" Type="http://schemas.openxmlformats.org/officeDocument/2006/relationships/hyperlink" Target="mailto:jjohnston@newyorkbussales.com" TargetMode="External"/><Relationship Id="rId5" Type="http://schemas.openxmlformats.org/officeDocument/2006/relationships/hyperlink" Target="mailto:tneveldine@newyorkbussales.com" TargetMode="External"/><Relationship Id="rId15" Type="http://schemas.openxmlformats.org/officeDocument/2006/relationships/hyperlink" Target="mailto:tcornwall@newyorkbussales.com" TargetMode="External"/><Relationship Id="rId23" Type="http://schemas.openxmlformats.org/officeDocument/2006/relationships/hyperlink" Target="mailto:mmcdonald@newyorkbussales.com" TargetMode="External"/><Relationship Id="rId10" Type="http://schemas.openxmlformats.org/officeDocument/2006/relationships/hyperlink" Target="mailto:jmattner@#newyorkbussales.com" TargetMode="External"/><Relationship Id="rId19" Type="http://schemas.openxmlformats.org/officeDocument/2006/relationships/hyperlink" Target="mailto:ptucker@newyorkbussales.com" TargetMode="External"/><Relationship Id="rId4" Type="http://schemas.openxmlformats.org/officeDocument/2006/relationships/hyperlink" Target="mailto:gmcquade@newyorkbussales.com" TargetMode="External"/><Relationship Id="rId9" Type="http://schemas.openxmlformats.org/officeDocument/2006/relationships/hyperlink" Target="mailto:gmaniacek@newyorkbussales.com" TargetMode="External"/><Relationship Id="rId14" Type="http://schemas.openxmlformats.org/officeDocument/2006/relationships/hyperlink" Target="mailto:jroeser@newyorkbussales.com" TargetMode="External"/><Relationship Id="rId22" Type="http://schemas.openxmlformats.org/officeDocument/2006/relationships/hyperlink" Target="mailto:bshepard@newyorkbussales.co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342900" y="3981509"/>
            <a:ext cx="6172200" cy="339725"/>
          </a:xfrm>
        </p:spPr>
        <p:txBody>
          <a:bodyPr/>
          <a:lstStyle/>
          <a:p>
            <a:pPr algn="ctr"/>
            <a:r>
              <a:rPr lang="en-US" dirty="0"/>
              <a:t>Changes in Valves for “Crack Pressure” to Extend Brake Life</a:t>
            </a:r>
          </a:p>
        </p:txBody>
      </p:sp>
      <p:sp>
        <p:nvSpPr>
          <p:cNvPr id="10" name="Slide Number Placeholder 9"/>
          <p:cNvSpPr>
            <a:spLocks noGrp="1"/>
          </p:cNvSpPr>
          <p:nvPr>
            <p:ph type="sldNum" sz="quarter" idx="12"/>
          </p:nvPr>
        </p:nvSpPr>
        <p:spPr/>
        <p:txBody>
          <a:bodyPr/>
          <a:lstStyle/>
          <a:p>
            <a:fld id="{C554EB52-A39F-1E42-ACC2-3A5CA4B651D3}" type="slidenum">
              <a:rPr lang="en-US" smtClean="0"/>
              <a:t>1</a:t>
            </a:fld>
            <a:endParaRPr lang="en-US" dirty="0"/>
          </a:p>
        </p:txBody>
      </p:sp>
      <p:sp>
        <p:nvSpPr>
          <p:cNvPr id="5" name="Title 4"/>
          <p:cNvSpPr>
            <a:spLocks noGrp="1"/>
          </p:cNvSpPr>
          <p:nvPr>
            <p:ph type="title"/>
          </p:nvPr>
        </p:nvSpPr>
        <p:spPr/>
        <p:txBody>
          <a:bodyPr>
            <a:normAutofit fontScale="90000"/>
          </a:bodyPr>
          <a:lstStyle/>
          <a:p>
            <a:r>
              <a:rPr lang="en-US" dirty="0"/>
              <a:t>Parts/Service Update #23-0707</a:t>
            </a:r>
          </a:p>
        </p:txBody>
      </p:sp>
      <p:sp>
        <p:nvSpPr>
          <p:cNvPr id="7" name="Content Placeholder 6"/>
          <p:cNvSpPr>
            <a:spLocks noGrp="1"/>
          </p:cNvSpPr>
          <p:nvPr>
            <p:ph sz="quarter" idx="14"/>
          </p:nvPr>
        </p:nvSpPr>
        <p:spPr>
          <a:xfrm>
            <a:off x="342900" y="4419280"/>
            <a:ext cx="6172200" cy="3212912"/>
          </a:xfrm>
        </p:spPr>
        <p:txBody>
          <a:bodyPr>
            <a:normAutofit/>
          </a:bodyPr>
          <a:lstStyle/>
          <a:p>
            <a:pPr marL="0" indent="0" algn="just">
              <a:buNone/>
            </a:pPr>
            <a:r>
              <a:rPr lang="en-US" dirty="0"/>
              <a:t>Recently it was pointed out that the “Quick Release” valves for the rear brakes had changed. If you look closely at the at the valves there is a metal washer located under the head of one of the bolts which you can see if you look closely at the valves above.</a:t>
            </a:r>
          </a:p>
          <a:p>
            <a:pPr marL="0" indent="0" algn="just">
              <a:buNone/>
            </a:pPr>
            <a:r>
              <a:rPr lang="en-US" dirty="0"/>
              <a:t>This number indicates the crack pressure of the valve, QRO33 on the #10053236 indicates a 3.3PSI crack pressure and QRO 60 on the #10026778 indicates a 6.0PSI crack pressure.</a:t>
            </a:r>
          </a:p>
          <a:p>
            <a:pPr marL="0" indent="0" algn="just">
              <a:buNone/>
            </a:pPr>
            <a:r>
              <a:rPr lang="en-US" dirty="0"/>
              <a:t>Physically the valves appear the same accept that the threaded ports are not the same size, and after researching we found that the difference was in the “Crack Pressure”. The #10053236 has a 3PSI crack pressure with 3/8” NPT ports where the #10026778 which is currently used (it superseded #10071317) has a 4.5-7PSI crack pressure and a ½” NPT inlet and 3/8” NPT outlets.</a:t>
            </a:r>
          </a:p>
        </p:txBody>
      </p:sp>
      <p:sp>
        <p:nvSpPr>
          <p:cNvPr id="9" name="Text Placeholder 8"/>
          <p:cNvSpPr>
            <a:spLocks noGrp="1"/>
          </p:cNvSpPr>
          <p:nvPr>
            <p:ph type="body" sz="quarter" idx="16"/>
          </p:nvPr>
        </p:nvSpPr>
        <p:spPr/>
        <p:txBody>
          <a:bodyPr/>
          <a:lstStyle/>
          <a:p>
            <a:r>
              <a:rPr lang="en-US" dirty="0"/>
              <a:t> Quick Release Valve Update</a:t>
            </a:r>
          </a:p>
        </p:txBody>
      </p:sp>
      <p:pic>
        <p:nvPicPr>
          <p:cNvPr id="1026" name="Picture 2">
            <a:extLst>
              <a:ext uri="{FF2B5EF4-FFF2-40B4-BE49-F238E27FC236}">
                <a16:creationId xmlns:a16="http://schemas.microsoft.com/office/drawing/2014/main" id="{83F66027-AB76-6115-7DE7-3E37CBBE77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05556" y="2267378"/>
            <a:ext cx="1463620" cy="1463620"/>
          </a:xfrm>
          <a:prstGeom prst="rect">
            <a:avLst/>
          </a:prstGeom>
          <a:noFill/>
          <a:extLst>
            <a:ext uri="{909E8E84-426E-40DD-AFC4-6F175D3DCCD1}">
              <a14:hiddenFill xmlns:a14="http://schemas.microsoft.com/office/drawing/2010/main">
                <a:solidFill>
                  <a:srgbClr val="FFFFFF"/>
                </a:solidFill>
              </a14:hiddenFill>
            </a:ext>
          </a:extLst>
        </p:spPr>
      </p:pic>
      <p:sp>
        <p:nvSpPr>
          <p:cNvPr id="2" name="TextBox 1">
            <a:extLst>
              <a:ext uri="{FF2B5EF4-FFF2-40B4-BE49-F238E27FC236}">
                <a16:creationId xmlns:a16="http://schemas.microsoft.com/office/drawing/2014/main" id="{E4E4A9F6-E1A4-E149-7719-0B25E372A0B1}"/>
              </a:ext>
            </a:extLst>
          </p:cNvPr>
          <p:cNvSpPr txBox="1"/>
          <p:nvPr/>
        </p:nvSpPr>
        <p:spPr>
          <a:xfrm>
            <a:off x="1183695" y="3608614"/>
            <a:ext cx="1208985" cy="338554"/>
          </a:xfrm>
          <a:prstGeom prst="rect">
            <a:avLst/>
          </a:prstGeom>
          <a:noFill/>
        </p:spPr>
        <p:txBody>
          <a:bodyPr wrap="none" rtlCol="0">
            <a:spAutoFit/>
          </a:bodyPr>
          <a:lstStyle/>
          <a:p>
            <a:r>
              <a:rPr lang="en-US" dirty="0"/>
              <a:t>#10053236</a:t>
            </a:r>
          </a:p>
        </p:txBody>
      </p:sp>
      <p:pic>
        <p:nvPicPr>
          <p:cNvPr id="1028" name="Picture 4">
            <a:extLst>
              <a:ext uri="{FF2B5EF4-FFF2-40B4-BE49-F238E27FC236}">
                <a16:creationId xmlns:a16="http://schemas.microsoft.com/office/drawing/2014/main" id="{DB785D75-24F7-26FE-22DC-FE2632E1943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44855" y="2191373"/>
            <a:ext cx="1394311" cy="1394311"/>
          </a:xfrm>
          <a:prstGeom prst="rect">
            <a:avLst/>
          </a:prstGeom>
          <a:noFill/>
          <a:extLst>
            <a:ext uri="{909E8E84-426E-40DD-AFC4-6F175D3DCCD1}">
              <a14:hiddenFill xmlns:a14="http://schemas.microsoft.com/office/drawing/2010/main">
                <a:solidFill>
                  <a:srgbClr val="FFFFFF"/>
                </a:solidFill>
              </a14:hiddenFill>
            </a:ext>
          </a:extLst>
        </p:spPr>
      </p:pic>
      <p:sp>
        <p:nvSpPr>
          <p:cNvPr id="3" name="TextBox 2">
            <a:extLst>
              <a:ext uri="{FF2B5EF4-FFF2-40B4-BE49-F238E27FC236}">
                <a16:creationId xmlns:a16="http://schemas.microsoft.com/office/drawing/2014/main" id="{FED016B8-4486-0E47-FB2C-EA4BF021D5A3}"/>
              </a:ext>
            </a:extLst>
          </p:cNvPr>
          <p:cNvSpPr txBox="1"/>
          <p:nvPr/>
        </p:nvSpPr>
        <p:spPr>
          <a:xfrm>
            <a:off x="3792309" y="3579399"/>
            <a:ext cx="2291012" cy="338554"/>
          </a:xfrm>
          <a:prstGeom prst="rect">
            <a:avLst/>
          </a:prstGeom>
          <a:noFill/>
        </p:spPr>
        <p:txBody>
          <a:bodyPr wrap="none" rtlCol="0">
            <a:spAutoFit/>
          </a:bodyPr>
          <a:lstStyle/>
          <a:p>
            <a:r>
              <a:rPr lang="en-US" dirty="0"/>
              <a:t>#10071317/#10026778</a:t>
            </a:r>
          </a:p>
        </p:txBody>
      </p:sp>
      <p:sp>
        <p:nvSpPr>
          <p:cNvPr id="6" name="Oval 5">
            <a:extLst>
              <a:ext uri="{FF2B5EF4-FFF2-40B4-BE49-F238E27FC236}">
                <a16:creationId xmlns:a16="http://schemas.microsoft.com/office/drawing/2014/main" id="{3FA02F19-B30A-6331-3FDE-39E071183371}"/>
              </a:ext>
            </a:extLst>
          </p:cNvPr>
          <p:cNvSpPr/>
          <p:nvPr/>
        </p:nvSpPr>
        <p:spPr>
          <a:xfrm>
            <a:off x="1064605" y="3019120"/>
            <a:ext cx="633984" cy="652731"/>
          </a:xfrm>
          <a:prstGeom prst="ellipse">
            <a:avLst/>
          </a:prstGeom>
          <a:noFill/>
          <a:ln w="57150"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algn="ctr"/>
            <a:endParaRPr lang="en-US"/>
          </a:p>
        </p:txBody>
      </p:sp>
      <p:sp>
        <p:nvSpPr>
          <p:cNvPr id="11" name="Oval 10">
            <a:extLst>
              <a:ext uri="{FF2B5EF4-FFF2-40B4-BE49-F238E27FC236}">
                <a16:creationId xmlns:a16="http://schemas.microsoft.com/office/drawing/2014/main" id="{9F9449F9-72F7-5F01-6902-B04DFF75C0B1}"/>
              </a:ext>
            </a:extLst>
          </p:cNvPr>
          <p:cNvSpPr/>
          <p:nvPr/>
        </p:nvSpPr>
        <p:spPr>
          <a:xfrm>
            <a:off x="4200144" y="2828544"/>
            <a:ext cx="633984" cy="652731"/>
          </a:xfrm>
          <a:prstGeom prst="ellipse">
            <a:avLst/>
          </a:prstGeom>
          <a:noFill/>
          <a:ln w="57150" cap="flat" cmpd="sng" algn="ctr">
            <a:solidFill>
              <a:schemeClr val="accent5"/>
            </a:solidFill>
            <a:prstDash val="solid"/>
            <a:round/>
            <a:headEnd type="none" w="med" len="med"/>
            <a:tailEnd type="none" w="med" len="med"/>
          </a:ln>
        </p:spPr>
        <p:style>
          <a:lnRef idx="0">
            <a:scrgbClr r="0" g="0" b="0"/>
          </a:lnRef>
          <a:fillRef idx="0">
            <a:scrgbClr r="0" g="0" b="0"/>
          </a:fillRef>
          <a:effectRef idx="0">
            <a:scrgbClr r="0" g="0" b="0"/>
          </a:effectRef>
          <a:fontRef idx="minor">
            <a:schemeClr val="accent5"/>
          </a:fontRef>
        </p:style>
        <p:txBody>
          <a:bodyPr rtlCol="0" anchor="ctr"/>
          <a:lstStyle/>
          <a:p>
            <a:pPr algn="ctr"/>
            <a:endParaRPr lang="en-US"/>
          </a:p>
        </p:txBody>
      </p:sp>
    </p:spTree>
    <p:extLst>
      <p:ext uri="{BB962C8B-B14F-4D97-AF65-F5344CB8AC3E}">
        <p14:creationId xmlns:p14="http://schemas.microsoft.com/office/powerpoint/2010/main" val="34845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AD02DEE9-CDC0-82CC-31D6-A537F72DAC87}"/>
              </a:ext>
            </a:extLst>
          </p:cNvPr>
          <p:cNvSpPr>
            <a:spLocks noGrp="1"/>
          </p:cNvSpPr>
          <p:nvPr>
            <p:ph type="sldNum" sz="quarter" idx="12"/>
          </p:nvPr>
        </p:nvSpPr>
        <p:spPr/>
        <p:txBody>
          <a:bodyPr/>
          <a:lstStyle/>
          <a:p>
            <a:fld id="{C554EB52-A39F-1E42-ACC2-3A5CA4B651D3}" type="slidenum">
              <a:rPr lang="en-US" smtClean="0"/>
              <a:pPr/>
              <a:t>2</a:t>
            </a:fld>
            <a:endParaRPr lang="en-US" dirty="0"/>
          </a:p>
        </p:txBody>
      </p:sp>
      <p:sp>
        <p:nvSpPr>
          <p:cNvPr id="6" name="Content Placeholder 5">
            <a:extLst>
              <a:ext uri="{FF2B5EF4-FFF2-40B4-BE49-F238E27FC236}">
                <a16:creationId xmlns:a16="http://schemas.microsoft.com/office/drawing/2014/main" id="{73CA92D0-8017-7D39-AC2D-8975997ABA9A}"/>
              </a:ext>
            </a:extLst>
          </p:cNvPr>
          <p:cNvSpPr>
            <a:spLocks noGrp="1"/>
          </p:cNvSpPr>
          <p:nvPr>
            <p:ph sz="quarter" idx="16"/>
          </p:nvPr>
        </p:nvSpPr>
        <p:spPr>
          <a:xfrm>
            <a:off x="419440" y="278146"/>
            <a:ext cx="6019119" cy="7341854"/>
          </a:xfrm>
        </p:spPr>
        <p:txBody>
          <a:bodyPr>
            <a:normAutofit/>
          </a:bodyPr>
          <a:lstStyle/>
          <a:p>
            <a:pPr marL="0" indent="0" algn="just">
              <a:buNone/>
            </a:pPr>
            <a:r>
              <a:rPr lang="en-US" dirty="0"/>
              <a:t>Working with Blue Bird on why there was a change, we learned that with the launch of air disc brakes there was not a quick release valve used which required a specific crack pressure. </a:t>
            </a:r>
          </a:p>
          <a:p>
            <a:pPr marL="0" indent="0" algn="just">
              <a:buNone/>
            </a:pPr>
            <a:r>
              <a:rPr lang="en-US" dirty="0"/>
              <a:t>In 2016 due to accelerated drive axle brake wear they initiated a PHRED which lead to a project amending the drive axle brake “Bill Of Materials” to incorporate a 3PSI crack pressure quick release valve (#10053236).</a:t>
            </a:r>
          </a:p>
          <a:p>
            <a:pPr marL="0" indent="0" algn="just">
              <a:buNone/>
            </a:pPr>
            <a:r>
              <a:rPr lang="en-US" dirty="0"/>
              <a:t>Then in June of 2020 Blue Bird launched another PHRED for accelerated brake wear on rear drum brakes which lead to a project to add a 4.5-7PSI crack pressure quick release valve (#10071317) and at that time they were also seeing accelerated brake wear on air disc brakes, so they amended the drive axle brake “Bill Of Materials” for both air disc and drum to incorporate the 4.5-7PSI crack pressure quick release valve (#10071317).</a:t>
            </a:r>
          </a:p>
          <a:p>
            <a:pPr marL="0" indent="0" algn="just">
              <a:buNone/>
            </a:pPr>
            <a:r>
              <a:rPr lang="en-US" dirty="0"/>
              <a:t>Then the #10071317 was superseded to a #10026778.</a:t>
            </a:r>
          </a:p>
          <a:p>
            <a:pPr marL="0" indent="0" algn="just">
              <a:buNone/>
            </a:pPr>
            <a:endParaRPr lang="en-US" dirty="0"/>
          </a:p>
          <a:p>
            <a:pPr marL="0" indent="0" algn="just">
              <a:buNone/>
            </a:pPr>
            <a:r>
              <a:rPr lang="en-US" dirty="0"/>
              <a:t>We then asked the question as to if the newer #10026778 could be used in place of the #10053236 and told that it could, but as noted previously, the inlet threads are different which would require use of a bushing or different fitting.</a:t>
            </a:r>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endParaRPr lang="en-US" dirty="0"/>
          </a:p>
          <a:p>
            <a:pPr marL="0" indent="0" algn="just">
              <a:buNone/>
            </a:pPr>
            <a:r>
              <a:rPr lang="en-US" sz="1200" dirty="0"/>
              <a:t>PLEASE NOTE:</a:t>
            </a:r>
          </a:p>
          <a:p>
            <a:pPr marL="0" indent="0" algn="just">
              <a:buNone/>
            </a:pPr>
            <a:r>
              <a:rPr lang="en-US" sz="1200" dirty="0"/>
              <a:t>New York Bus Sales recommends only replacing parts with those that units were initially built with.</a:t>
            </a:r>
          </a:p>
          <a:p>
            <a:pPr marL="0" indent="0">
              <a:buNone/>
            </a:pPr>
            <a:r>
              <a:rPr lang="en-US" sz="1200" dirty="0"/>
              <a:t>   </a:t>
            </a:r>
          </a:p>
        </p:txBody>
      </p:sp>
    </p:spTree>
    <p:extLst>
      <p:ext uri="{BB962C8B-B14F-4D97-AF65-F5344CB8AC3E}">
        <p14:creationId xmlns:p14="http://schemas.microsoft.com/office/powerpoint/2010/main" val="315597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57541" y="308242"/>
            <a:ext cx="6083585" cy="7212863"/>
          </a:xfrm>
          <a:prstGeom prst="rect">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2" name="Slide Number Placeholder 1"/>
          <p:cNvSpPr>
            <a:spLocks noGrp="1"/>
          </p:cNvSpPr>
          <p:nvPr>
            <p:ph type="sldNum" sz="quarter" idx="12"/>
          </p:nvPr>
        </p:nvSpPr>
        <p:spPr/>
        <p:txBody>
          <a:bodyPr/>
          <a:lstStyle/>
          <a:p>
            <a:fld id="{C554EB52-A39F-1E42-ACC2-3A5CA4B651D3}" type="slidenum">
              <a:rPr lang="en-US" smtClean="0"/>
              <a:pPr/>
              <a:t>3</a:t>
            </a:fld>
            <a:endParaRPr lang="en-US" dirty="0"/>
          </a:p>
        </p:txBody>
      </p:sp>
      <p:sp>
        <p:nvSpPr>
          <p:cNvPr id="4" name="Content Placeholder 3"/>
          <p:cNvSpPr>
            <a:spLocks noGrp="1"/>
          </p:cNvSpPr>
          <p:nvPr>
            <p:ph sz="quarter" idx="13"/>
          </p:nvPr>
        </p:nvSpPr>
        <p:spPr>
          <a:xfrm>
            <a:off x="357539" y="308242"/>
            <a:ext cx="6083585" cy="641143"/>
          </a:xfrm>
        </p:spPr>
        <p:txBody>
          <a:bodyPr>
            <a:normAutofit/>
          </a:bodyPr>
          <a:lstStyle/>
          <a:p>
            <a:r>
              <a:rPr lang="en-US" sz="1400" dirty="0"/>
              <a:t>CONTACT OUR SERVICE OR PARTS DEPARTMENT WITH ANY QUESTIONS</a:t>
            </a:r>
          </a:p>
          <a:p>
            <a:endParaRPr lang="en-US" dirty="0"/>
          </a:p>
        </p:txBody>
      </p:sp>
      <p:sp>
        <p:nvSpPr>
          <p:cNvPr id="6" name="TextBox 5">
            <a:extLst>
              <a:ext uri="{FF2B5EF4-FFF2-40B4-BE49-F238E27FC236}">
                <a16:creationId xmlns:a16="http://schemas.microsoft.com/office/drawing/2014/main" id="{3721EF0F-E02B-46DC-9902-56880C9A4D2D}"/>
              </a:ext>
            </a:extLst>
          </p:cNvPr>
          <p:cNvSpPr txBox="1"/>
          <p:nvPr/>
        </p:nvSpPr>
        <p:spPr>
          <a:xfrm>
            <a:off x="3249829" y="696624"/>
            <a:ext cx="3191297" cy="6894195"/>
          </a:xfrm>
          <a:prstGeom prst="rect">
            <a:avLst/>
          </a:prstGeom>
          <a:noFill/>
        </p:spPr>
        <p:txBody>
          <a:bodyPr wrap="square" rtlCol="0">
            <a:spAutoFit/>
          </a:bodyPr>
          <a:lstStyle/>
          <a:p>
            <a:pPr algn="ctr"/>
            <a:r>
              <a:rPr lang="en-US" sz="1800" b="1" dirty="0">
                <a:solidFill>
                  <a:srgbClr val="0B3588"/>
                </a:solidFill>
              </a:rPr>
              <a:t>PARTS</a:t>
            </a:r>
          </a:p>
          <a:p>
            <a:pPr algn="ctr"/>
            <a:r>
              <a:rPr lang="en-US" sz="1400" dirty="0">
                <a:solidFill>
                  <a:srgbClr val="0B3588"/>
                </a:solidFill>
              </a:rPr>
              <a:t> </a:t>
            </a:r>
            <a:endParaRPr lang="en-US" sz="1400" b="1" i="1" u="sng" dirty="0">
              <a:solidFill>
                <a:srgbClr val="0B3588"/>
              </a:solidFill>
            </a:endParaRPr>
          </a:p>
          <a:p>
            <a:pPr algn="ctr"/>
            <a:r>
              <a:rPr lang="fi-FI" sz="1400" b="1" i="1" u="sng" dirty="0">
                <a:solidFill>
                  <a:srgbClr val="0B3588"/>
                </a:solidFill>
              </a:rPr>
              <a:t>Director of Parts</a:t>
            </a:r>
          </a:p>
          <a:p>
            <a:pPr algn="ctr"/>
            <a:r>
              <a:rPr lang="fi-FI" sz="1400" dirty="0">
                <a:solidFill>
                  <a:srgbClr val="0B3588"/>
                </a:solidFill>
              </a:rPr>
              <a:t>Matt Woodman</a:t>
            </a:r>
          </a:p>
          <a:p>
            <a:pPr algn="ctr"/>
            <a:r>
              <a:rPr lang="fi-FI" sz="1400" dirty="0">
                <a:solidFill>
                  <a:schemeClr val="accent2"/>
                </a:solidFill>
                <a:hlinkClick r:id="rId3">
                  <a:extLst>
                    <a:ext uri="{A12FA001-AC4F-418D-AE19-62706E023703}">
                      <ahyp:hlinkClr xmlns:ahyp="http://schemas.microsoft.com/office/drawing/2018/hyperlinkcolor" val="tx"/>
                    </a:ext>
                  </a:extLst>
                </a:hlinkClick>
              </a:rPr>
              <a:t>mwoodman@newyorkbussales.com</a:t>
            </a:r>
            <a:endParaRPr lang="fi-FI" sz="1400" dirty="0">
              <a:solidFill>
                <a:schemeClr val="accent2"/>
              </a:solidFill>
            </a:endParaRPr>
          </a:p>
          <a:p>
            <a:pPr algn="ctr"/>
            <a:r>
              <a:rPr lang="fi-FI" sz="1400" dirty="0">
                <a:solidFill>
                  <a:srgbClr val="0B3588"/>
                </a:solidFill>
              </a:rPr>
              <a:t>CELL 315-271-9748</a:t>
            </a:r>
          </a:p>
          <a:p>
            <a:pPr algn="ctr"/>
            <a:endParaRPr lang="fi-FI" sz="800" b="1" dirty="0">
              <a:solidFill>
                <a:srgbClr val="0B3588"/>
              </a:solidFill>
            </a:endParaRPr>
          </a:p>
          <a:p>
            <a:pPr algn="ctr"/>
            <a:r>
              <a:rPr lang="fi-FI" sz="1400" b="1" dirty="0">
                <a:solidFill>
                  <a:srgbClr val="0B3588"/>
                </a:solidFill>
              </a:rPr>
              <a:t>Chittenango: 800-962-5768</a:t>
            </a:r>
          </a:p>
          <a:p>
            <a:pPr algn="ctr"/>
            <a:endParaRPr lang="fi-FI" sz="800" dirty="0">
              <a:solidFill>
                <a:srgbClr val="0B3588"/>
              </a:solidFill>
            </a:endParaRPr>
          </a:p>
          <a:p>
            <a:pPr algn="ctr"/>
            <a:r>
              <a:rPr lang="fi-FI" sz="1400" dirty="0">
                <a:solidFill>
                  <a:srgbClr val="0B3588"/>
                </a:solidFill>
              </a:rPr>
              <a:t>Gari McQuade</a:t>
            </a:r>
          </a:p>
          <a:p>
            <a:pPr algn="ctr"/>
            <a:r>
              <a:rPr lang="fi-FI" sz="1400" dirty="0">
                <a:solidFill>
                  <a:srgbClr val="0B3588"/>
                </a:solidFill>
                <a:hlinkClick r:id="rId4">
                  <a:extLst>
                    <a:ext uri="{A12FA001-AC4F-418D-AE19-62706E023703}">
                      <ahyp:hlinkClr xmlns:ahyp="http://schemas.microsoft.com/office/drawing/2018/hyperlinkcolor" val="tx"/>
                    </a:ext>
                  </a:extLst>
                </a:hlinkClick>
              </a:rPr>
              <a:t>gmcquade@newyorkbussales.com</a:t>
            </a:r>
            <a:endParaRPr lang="fi-FI" sz="1400" dirty="0">
              <a:solidFill>
                <a:srgbClr val="0B3588"/>
              </a:solidFill>
            </a:endParaRPr>
          </a:p>
          <a:p>
            <a:pPr algn="ctr"/>
            <a:r>
              <a:rPr lang="fi-FI" sz="800" dirty="0">
                <a:solidFill>
                  <a:srgbClr val="0B3588"/>
                </a:solidFill>
              </a:rPr>
              <a:t>                              </a:t>
            </a:r>
            <a:r>
              <a:rPr lang="fi-FI" sz="1400" dirty="0">
                <a:solidFill>
                  <a:srgbClr val="0B3588"/>
                </a:solidFill>
              </a:rPr>
              <a:t>Ted Nerveldine			</a:t>
            </a:r>
          </a:p>
          <a:p>
            <a:pPr algn="ctr"/>
            <a:r>
              <a:rPr lang="fi-FI" sz="1400" dirty="0">
                <a:solidFill>
                  <a:srgbClr val="0B3588"/>
                </a:solidFill>
                <a:hlinkClick r:id="rId5">
                  <a:extLst>
                    <a:ext uri="{A12FA001-AC4F-418D-AE19-62706E023703}">
                      <ahyp:hlinkClr xmlns:ahyp="http://schemas.microsoft.com/office/drawing/2018/hyperlinkcolor" val="tx"/>
                    </a:ext>
                  </a:extLst>
                </a:hlinkClick>
              </a:rPr>
              <a:t>tneveldine@newyorkbussales.com</a:t>
            </a:r>
            <a:r>
              <a:rPr lang="fi-FI" sz="1400" dirty="0">
                <a:solidFill>
                  <a:srgbClr val="0B3588"/>
                </a:solidFill>
              </a:rPr>
              <a:t> 	</a:t>
            </a:r>
            <a:endParaRPr lang="fi-FI" sz="800" dirty="0">
              <a:solidFill>
                <a:srgbClr val="0B3588"/>
              </a:solidFill>
              <a:hlinkClick r:id="rId6"/>
            </a:endParaRPr>
          </a:p>
          <a:p>
            <a:pPr algn="ctr"/>
            <a:r>
              <a:rPr lang="fi-FI" sz="1400" dirty="0">
                <a:solidFill>
                  <a:srgbClr val="0B3588"/>
                </a:solidFill>
              </a:rPr>
              <a:t>John Lewin</a:t>
            </a:r>
          </a:p>
          <a:p>
            <a:pPr algn="ctr"/>
            <a:r>
              <a:rPr lang="fi-FI" sz="1400" dirty="0">
                <a:solidFill>
                  <a:srgbClr val="0B3588"/>
                </a:solidFill>
                <a:hlinkClick r:id="rId7">
                  <a:extLst>
                    <a:ext uri="{A12FA001-AC4F-418D-AE19-62706E023703}">
                      <ahyp:hlinkClr xmlns:ahyp="http://schemas.microsoft.com/office/drawing/2018/hyperlinkcolor" val="tx"/>
                    </a:ext>
                  </a:extLst>
                </a:hlinkClick>
              </a:rPr>
              <a:t>jlewin@newyorkbussales.com</a:t>
            </a:r>
            <a:endParaRPr lang="fi-FI" sz="800" dirty="0">
              <a:solidFill>
                <a:srgbClr val="0B3588"/>
              </a:solidFill>
              <a:hlinkClick r:id="rId8"/>
            </a:endParaRPr>
          </a:p>
          <a:p>
            <a:pPr algn="ctr"/>
            <a:r>
              <a:rPr lang="fi-FI" sz="1400" dirty="0">
                <a:solidFill>
                  <a:srgbClr val="0B3588"/>
                </a:solidFill>
              </a:rPr>
              <a:t>      Garry Maniacek	</a:t>
            </a:r>
          </a:p>
          <a:p>
            <a:pPr algn="ctr"/>
            <a:r>
              <a:rPr lang="fi-FI" sz="1400" dirty="0">
                <a:solidFill>
                  <a:srgbClr val="0B3588"/>
                </a:solidFill>
                <a:hlinkClick r:id="rId9">
                  <a:extLst>
                    <a:ext uri="{A12FA001-AC4F-418D-AE19-62706E023703}">
                      <ahyp:hlinkClr xmlns:ahyp="http://schemas.microsoft.com/office/drawing/2018/hyperlinkcolor" val="tx"/>
                    </a:ext>
                  </a:extLst>
                </a:hlinkClick>
              </a:rPr>
              <a:t>gmaniacek@newyorkbussales.com</a:t>
            </a:r>
            <a:endParaRPr lang="fi-FI" sz="1400" dirty="0">
              <a:solidFill>
                <a:srgbClr val="0B3588"/>
              </a:solidFill>
            </a:endParaRPr>
          </a:p>
          <a:p>
            <a:pPr algn="ctr"/>
            <a:r>
              <a:rPr lang="fi-FI" sz="1400" dirty="0">
                <a:solidFill>
                  <a:srgbClr val="0B3588"/>
                </a:solidFill>
              </a:rPr>
              <a:t>Jim Mattner</a:t>
            </a:r>
          </a:p>
          <a:p>
            <a:pPr algn="ctr"/>
            <a:r>
              <a:rPr lang="fi-FI" sz="1400" dirty="0">
                <a:solidFill>
                  <a:schemeClr val="accent2"/>
                </a:solidFill>
                <a:hlinkClick r:id="rId10">
                  <a:extLst>
                    <a:ext uri="{A12FA001-AC4F-418D-AE19-62706E023703}">
                      <ahyp:hlinkClr xmlns:ahyp="http://schemas.microsoft.com/office/drawing/2018/hyperlinkcolor" val="tx"/>
                    </a:ext>
                  </a:extLst>
                </a:hlinkClick>
              </a:rPr>
              <a:t>jmattner@#newyorkbussales.com</a:t>
            </a:r>
            <a:endParaRPr lang="fi-FI" sz="1400" dirty="0">
              <a:solidFill>
                <a:schemeClr val="accent2"/>
              </a:solidFill>
            </a:endParaRPr>
          </a:p>
          <a:p>
            <a:pPr algn="ctr"/>
            <a:r>
              <a:rPr lang="fi-FI" sz="1400" dirty="0">
                <a:solidFill>
                  <a:srgbClr val="0B3588"/>
                </a:solidFill>
              </a:rPr>
              <a:t> 	</a:t>
            </a:r>
            <a:endParaRPr lang="fi-FI" sz="1400" dirty="0">
              <a:solidFill>
                <a:srgbClr val="0B3588"/>
              </a:solidFill>
              <a:hlinkClick r:id="rId11"/>
            </a:endParaRPr>
          </a:p>
          <a:p>
            <a:pPr algn="ctr"/>
            <a:r>
              <a:rPr lang="fi-FI" sz="1400" dirty="0">
                <a:solidFill>
                  <a:srgbClr val="0B3588"/>
                </a:solidFill>
              </a:rPr>
              <a:t> </a:t>
            </a:r>
            <a:r>
              <a:rPr lang="fi-FI" sz="1400" b="1" dirty="0">
                <a:solidFill>
                  <a:srgbClr val="0B3588"/>
                </a:solidFill>
              </a:rPr>
              <a:t>Albany/Middletown: 866-867-1100</a:t>
            </a:r>
          </a:p>
          <a:p>
            <a:pPr algn="ctr"/>
            <a:endParaRPr lang="fi-FI" sz="800" dirty="0">
              <a:solidFill>
                <a:srgbClr val="0B3588"/>
              </a:solidFill>
            </a:endParaRPr>
          </a:p>
          <a:p>
            <a:pPr algn="ctr"/>
            <a:r>
              <a:rPr lang="fi-FI" sz="1400" dirty="0">
                <a:solidFill>
                  <a:srgbClr val="0B3588"/>
                </a:solidFill>
              </a:rPr>
              <a:t>Sean Conway</a:t>
            </a:r>
          </a:p>
          <a:p>
            <a:pPr algn="ctr"/>
            <a:r>
              <a:rPr lang="fi-FI" sz="1400" dirty="0">
                <a:solidFill>
                  <a:srgbClr val="0B3588"/>
                </a:solidFill>
                <a:hlinkClick r:id="rId12">
                  <a:extLst>
                    <a:ext uri="{A12FA001-AC4F-418D-AE19-62706E023703}">
                      <ahyp:hlinkClr xmlns:ahyp="http://schemas.microsoft.com/office/drawing/2018/hyperlinkcolor" val="tx"/>
                    </a:ext>
                  </a:extLst>
                </a:hlinkClick>
              </a:rPr>
              <a:t>sconway@newyorkbussales.com</a:t>
            </a:r>
            <a:endParaRPr lang="fi-FI" sz="1400" dirty="0">
              <a:solidFill>
                <a:srgbClr val="0B3588"/>
              </a:solidFill>
            </a:endParaRPr>
          </a:p>
          <a:p>
            <a:pPr algn="ctr"/>
            <a:r>
              <a:rPr lang="sv-SE" sz="1400" dirty="0">
                <a:solidFill>
                  <a:srgbClr val="0B3588"/>
                </a:solidFill>
              </a:rPr>
              <a:t>Dan Haight</a:t>
            </a:r>
            <a:endParaRPr lang="fi-FI" sz="1400" dirty="0">
              <a:solidFill>
                <a:srgbClr val="0B3588"/>
              </a:solidFill>
            </a:endParaRPr>
          </a:p>
          <a:p>
            <a:pPr algn="ctr"/>
            <a:r>
              <a:rPr lang="fi-FI" sz="1400" dirty="0">
                <a:solidFill>
                  <a:srgbClr val="0B3588"/>
                </a:solidFill>
                <a:hlinkClick r:id="rId13">
                  <a:extLst>
                    <a:ext uri="{A12FA001-AC4F-418D-AE19-62706E023703}">
                      <ahyp:hlinkClr xmlns:ahyp="http://schemas.microsoft.com/office/drawing/2018/hyperlinkcolor" val="tx"/>
                    </a:ext>
                  </a:extLst>
                </a:hlinkClick>
              </a:rPr>
              <a:t>dhaight@newyorkbussales.com</a:t>
            </a: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James Roeser</a:t>
            </a:r>
          </a:p>
          <a:p>
            <a:pPr algn="ctr"/>
            <a:r>
              <a:rPr lang="sv-SE" sz="1400" dirty="0">
                <a:solidFill>
                  <a:srgbClr val="0B3588"/>
                </a:solidFill>
                <a:hlinkClick r:id="rId14">
                  <a:extLst>
                    <a:ext uri="{A12FA001-AC4F-418D-AE19-62706E023703}">
                      <ahyp:hlinkClr xmlns:ahyp="http://schemas.microsoft.com/office/drawing/2018/hyperlinkcolor" val="tx"/>
                    </a:ext>
                  </a:extLst>
                </a:hlinkClick>
              </a:rPr>
              <a:t>jroeser@newyorkbussales.com</a:t>
            </a:r>
            <a:r>
              <a:rPr lang="sv-SE" sz="1400" dirty="0">
                <a:solidFill>
                  <a:srgbClr val="0B3588"/>
                </a:solidFill>
              </a:rPr>
              <a:t> </a:t>
            </a:r>
          </a:p>
          <a:p>
            <a:pPr algn="ctr"/>
            <a:r>
              <a:rPr lang="sv-SE" sz="1400" dirty="0">
                <a:solidFill>
                  <a:srgbClr val="0B3588"/>
                </a:solidFill>
              </a:rPr>
              <a:t>Tesea Cornwall</a:t>
            </a:r>
          </a:p>
          <a:p>
            <a:pPr algn="ctr"/>
            <a:r>
              <a:rPr lang="sv-SE" sz="1400" dirty="0">
                <a:solidFill>
                  <a:schemeClr val="accent2"/>
                </a:solidFill>
                <a:hlinkClick r:id="rId15">
                  <a:extLst>
                    <a:ext uri="{A12FA001-AC4F-418D-AE19-62706E023703}">
                      <ahyp:hlinkClr xmlns:ahyp="http://schemas.microsoft.com/office/drawing/2018/hyperlinkcolor" val="tx"/>
                    </a:ext>
                  </a:extLst>
                </a:hlinkClick>
              </a:rPr>
              <a:t>tcornwall@newyorkbussales.com</a:t>
            </a:r>
            <a:r>
              <a:rPr lang="sv-SE" sz="1400" dirty="0">
                <a:solidFill>
                  <a:schemeClr val="accent2"/>
                </a:solidFill>
              </a:rPr>
              <a:t> </a:t>
            </a:r>
          </a:p>
        </p:txBody>
      </p:sp>
      <p:sp>
        <p:nvSpPr>
          <p:cNvPr id="7" name="TextBox 6">
            <a:extLst>
              <a:ext uri="{FF2B5EF4-FFF2-40B4-BE49-F238E27FC236}">
                <a16:creationId xmlns:a16="http://schemas.microsoft.com/office/drawing/2014/main" id="{9A8286D0-4476-4CFE-A506-198A97A64E39}"/>
              </a:ext>
            </a:extLst>
          </p:cNvPr>
          <p:cNvSpPr txBox="1"/>
          <p:nvPr/>
        </p:nvSpPr>
        <p:spPr>
          <a:xfrm>
            <a:off x="357541" y="696624"/>
            <a:ext cx="3191297" cy="6663363"/>
          </a:xfrm>
          <a:prstGeom prst="rect">
            <a:avLst/>
          </a:prstGeom>
          <a:noFill/>
        </p:spPr>
        <p:txBody>
          <a:bodyPr wrap="square" rtlCol="0">
            <a:spAutoFit/>
          </a:bodyPr>
          <a:lstStyle/>
          <a:p>
            <a:pPr algn="ctr"/>
            <a:r>
              <a:rPr lang="en-US" sz="1800" b="1" dirty="0">
                <a:solidFill>
                  <a:srgbClr val="0B3588"/>
                </a:solidFill>
              </a:rPr>
              <a:t>SERVICE</a:t>
            </a:r>
          </a:p>
          <a:p>
            <a:pPr algn="ctr"/>
            <a:endParaRPr lang="en-US" sz="1200" b="1" dirty="0">
              <a:solidFill>
                <a:srgbClr val="0B3588"/>
              </a:solidFill>
            </a:endParaRPr>
          </a:p>
          <a:p>
            <a:pPr algn="ctr"/>
            <a:r>
              <a:rPr lang="en-US" sz="1400" b="1" i="1" u="sng" dirty="0">
                <a:solidFill>
                  <a:srgbClr val="0B3588"/>
                </a:solidFill>
              </a:rPr>
              <a:t>Director of Service</a:t>
            </a:r>
          </a:p>
          <a:p>
            <a:pPr algn="ctr"/>
            <a:r>
              <a:rPr lang="en-US" sz="1400" dirty="0">
                <a:solidFill>
                  <a:srgbClr val="0B3588"/>
                </a:solidFill>
              </a:rPr>
              <a:t>Ryan Hemund</a:t>
            </a:r>
          </a:p>
          <a:p>
            <a:pPr algn="ctr"/>
            <a:r>
              <a:rPr lang="en-US" sz="1400" dirty="0">
                <a:solidFill>
                  <a:srgbClr val="0B3588"/>
                </a:solidFill>
                <a:hlinkClick r:id="rId16">
                  <a:extLst>
                    <a:ext uri="{A12FA001-AC4F-418D-AE19-62706E023703}">
                      <ahyp:hlinkClr xmlns:ahyp="http://schemas.microsoft.com/office/drawing/2018/hyperlinkcolor" val="tx"/>
                    </a:ext>
                  </a:extLst>
                </a:hlinkClick>
              </a:rPr>
              <a:t>rhemund@newyorkbussales.com</a:t>
            </a:r>
            <a:r>
              <a:rPr lang="en-US" sz="1400" dirty="0">
                <a:solidFill>
                  <a:srgbClr val="0B3588"/>
                </a:solidFill>
              </a:rPr>
              <a:t> </a:t>
            </a:r>
          </a:p>
          <a:p>
            <a:pPr algn="ctr"/>
            <a:r>
              <a:rPr lang="en-US" sz="1400" dirty="0">
                <a:solidFill>
                  <a:srgbClr val="0B3588"/>
                </a:solidFill>
              </a:rPr>
              <a:t>CELL 315-561-9121</a:t>
            </a:r>
          </a:p>
          <a:p>
            <a:pPr algn="ctr"/>
            <a:endParaRPr lang="en-US" sz="800" dirty="0">
              <a:solidFill>
                <a:srgbClr val="0B3588"/>
              </a:solidFill>
            </a:endParaRPr>
          </a:p>
          <a:p>
            <a:pPr algn="ctr"/>
            <a:r>
              <a:rPr lang="fi-FI" sz="1400" b="1" dirty="0">
                <a:solidFill>
                  <a:srgbClr val="0B3588"/>
                </a:solidFill>
              </a:rPr>
              <a:t>Chittenango: 800-962-5768</a:t>
            </a:r>
          </a:p>
          <a:p>
            <a:pPr algn="ctr"/>
            <a:endParaRPr lang="fi-FI" sz="800" dirty="0">
              <a:solidFill>
                <a:schemeClr val="accent2"/>
              </a:solidFill>
            </a:endParaRPr>
          </a:p>
          <a:p>
            <a:pPr algn="ctr"/>
            <a:r>
              <a:rPr lang="fi-FI" sz="1400" dirty="0">
                <a:solidFill>
                  <a:srgbClr val="0B3588"/>
                </a:solidFill>
              </a:rPr>
              <a:t>          Brian Lamaitis		</a:t>
            </a:r>
          </a:p>
          <a:p>
            <a:pPr algn="ctr"/>
            <a:r>
              <a:rPr lang="fi-FI" sz="1400" dirty="0">
                <a:solidFill>
                  <a:srgbClr val="0B3588"/>
                </a:solidFill>
                <a:hlinkClick r:id="rId17">
                  <a:extLst>
                    <a:ext uri="{A12FA001-AC4F-418D-AE19-62706E023703}">
                      <ahyp:hlinkClr xmlns:ahyp="http://schemas.microsoft.com/office/drawing/2018/hyperlinkcolor" val="tx"/>
                    </a:ext>
                  </a:extLst>
                </a:hlinkClick>
              </a:rPr>
              <a:t>blamaitis@newyorkbussales.com</a:t>
            </a:r>
            <a:r>
              <a:rPr lang="fi-FI" sz="1400" dirty="0">
                <a:solidFill>
                  <a:srgbClr val="0B3588"/>
                </a:solidFill>
              </a:rPr>
              <a:t> 	</a:t>
            </a:r>
            <a:endParaRPr lang="fi-FI" sz="800" dirty="0">
              <a:solidFill>
                <a:srgbClr val="0B3588"/>
              </a:solidFill>
            </a:endParaRPr>
          </a:p>
          <a:p>
            <a:pPr algn="ctr"/>
            <a:r>
              <a:rPr lang="fi-FI" sz="1400" dirty="0">
                <a:solidFill>
                  <a:srgbClr val="0B3588"/>
                </a:solidFill>
              </a:rPr>
              <a:t>Bob Reith</a:t>
            </a:r>
          </a:p>
          <a:p>
            <a:pPr algn="ctr"/>
            <a:r>
              <a:rPr lang="fi-FI" sz="1400" dirty="0">
                <a:solidFill>
                  <a:srgbClr val="0B3588"/>
                </a:solidFill>
                <a:hlinkClick r:id="rId18">
                  <a:extLst>
                    <a:ext uri="{A12FA001-AC4F-418D-AE19-62706E023703}">
                      <ahyp:hlinkClr xmlns:ahyp="http://schemas.microsoft.com/office/drawing/2018/hyperlinkcolor" val="tx"/>
                    </a:ext>
                  </a:extLst>
                </a:hlinkClick>
              </a:rPr>
              <a:t>breith@newyorkbussales.com</a:t>
            </a:r>
            <a:endParaRPr lang="fi-FI" sz="800" dirty="0">
              <a:solidFill>
                <a:srgbClr val="0B3588"/>
              </a:solidFill>
              <a:hlinkClick r:id="rId8"/>
            </a:endParaRPr>
          </a:p>
          <a:p>
            <a:pPr algn="ctr"/>
            <a:r>
              <a:rPr lang="fi-FI" sz="1400" dirty="0">
                <a:solidFill>
                  <a:srgbClr val="0B3588"/>
                </a:solidFill>
              </a:rPr>
              <a:t>    Phil Tucker	                      </a:t>
            </a:r>
          </a:p>
          <a:p>
            <a:pPr algn="ctr"/>
            <a:r>
              <a:rPr lang="fi-FI" sz="1400" dirty="0">
                <a:solidFill>
                  <a:srgbClr val="0B3588"/>
                </a:solidFill>
                <a:hlinkClick r:id="rId19">
                  <a:extLst>
                    <a:ext uri="{A12FA001-AC4F-418D-AE19-62706E023703}">
                      <ahyp:hlinkClr xmlns:ahyp="http://schemas.microsoft.com/office/drawing/2018/hyperlinkcolor" val="tx"/>
                    </a:ext>
                  </a:extLst>
                </a:hlinkClick>
              </a:rPr>
              <a:t>    ptucker@newyorkbussales.com</a:t>
            </a:r>
            <a:r>
              <a:rPr lang="fi-FI" sz="1400" dirty="0">
                <a:solidFill>
                  <a:srgbClr val="0B3588"/>
                </a:solidFill>
              </a:rPr>
              <a:t> </a:t>
            </a:r>
          </a:p>
          <a:p>
            <a:pPr algn="ctr"/>
            <a:r>
              <a:rPr lang="fi-FI" sz="1400" dirty="0">
                <a:solidFill>
                  <a:srgbClr val="0B3588"/>
                </a:solidFill>
              </a:rPr>
              <a:t>    Brian Goodfellow</a:t>
            </a:r>
          </a:p>
          <a:p>
            <a:pPr algn="ctr"/>
            <a:r>
              <a:rPr lang="fi-FI" sz="1400" dirty="0">
                <a:solidFill>
                  <a:srgbClr val="0B3588"/>
                </a:solidFill>
                <a:hlinkClick r:id="rId20">
                  <a:extLst>
                    <a:ext uri="{A12FA001-AC4F-418D-AE19-62706E023703}">
                      <ahyp:hlinkClr xmlns:ahyp="http://schemas.microsoft.com/office/drawing/2018/hyperlinkcolor" val="tx"/>
                    </a:ext>
                  </a:extLst>
                </a:hlinkClick>
              </a:rPr>
              <a:t>bgoodfellow@newyorkbussales.com</a:t>
            </a:r>
            <a:endParaRPr lang="fi-FI" sz="1400" dirty="0">
              <a:solidFill>
                <a:srgbClr val="0B3588"/>
              </a:solidFill>
              <a:hlinkClick r:id="rId11">
                <a:extLst>
                  <a:ext uri="{A12FA001-AC4F-418D-AE19-62706E023703}">
                    <ahyp:hlinkClr xmlns:ahyp="http://schemas.microsoft.com/office/drawing/2018/hyperlinkcolor" val="tx"/>
                  </a:ext>
                </a:extLst>
              </a:hlinkClick>
            </a:endParaRPr>
          </a:p>
          <a:p>
            <a:pPr algn="ctr"/>
            <a:r>
              <a:rPr lang="fi-FI" sz="1400" dirty="0">
                <a:solidFill>
                  <a:srgbClr val="0B3588"/>
                </a:solidFill>
              </a:rPr>
              <a:t> 	</a:t>
            </a:r>
            <a:endParaRPr lang="fi-FI" sz="1400" b="1" dirty="0">
              <a:solidFill>
                <a:srgbClr val="0B3588"/>
              </a:solidFill>
            </a:endParaRPr>
          </a:p>
          <a:p>
            <a:pPr algn="ctr"/>
            <a:r>
              <a:rPr lang="fi-FI" sz="1400" b="1" dirty="0">
                <a:solidFill>
                  <a:srgbClr val="0B3588"/>
                </a:solidFill>
              </a:rPr>
              <a:t>Albany: 866-867-1100</a:t>
            </a:r>
          </a:p>
          <a:p>
            <a:pPr algn="ctr"/>
            <a:endParaRPr lang="fi-FI" sz="800" dirty="0">
              <a:solidFill>
                <a:srgbClr val="0B3588"/>
              </a:solidFill>
            </a:endParaRPr>
          </a:p>
          <a:p>
            <a:pPr algn="ctr"/>
            <a:r>
              <a:rPr lang="fi-FI" sz="1400" dirty="0">
                <a:solidFill>
                  <a:srgbClr val="0B3588"/>
                </a:solidFill>
              </a:rPr>
              <a:t>Ben Reiling</a:t>
            </a:r>
          </a:p>
          <a:p>
            <a:pPr algn="ctr"/>
            <a:r>
              <a:rPr lang="fi-FI" sz="1400" dirty="0">
                <a:solidFill>
                  <a:srgbClr val="0B3588"/>
                </a:solidFill>
                <a:hlinkClick r:id="rId21">
                  <a:extLst>
                    <a:ext uri="{A12FA001-AC4F-418D-AE19-62706E023703}">
                      <ahyp:hlinkClr xmlns:ahyp="http://schemas.microsoft.com/office/drawing/2018/hyperlinkcolor" val="tx"/>
                    </a:ext>
                  </a:extLst>
                </a:hlinkClick>
              </a:rPr>
              <a:t>breiling@newyorkbussales.com</a:t>
            </a:r>
            <a:endParaRPr lang="fi-FI" sz="1400" dirty="0">
              <a:solidFill>
                <a:srgbClr val="0B3588"/>
              </a:solidFill>
            </a:endParaRPr>
          </a:p>
          <a:p>
            <a:pPr algn="ctr"/>
            <a:r>
              <a:rPr lang="fi-FI" sz="1400" dirty="0">
                <a:solidFill>
                  <a:srgbClr val="0B3588"/>
                </a:solidFill>
              </a:rPr>
              <a:t> </a:t>
            </a:r>
          </a:p>
          <a:p>
            <a:pPr algn="ctr"/>
            <a:r>
              <a:rPr lang="sv-SE" sz="1400" b="1" dirty="0">
                <a:solidFill>
                  <a:srgbClr val="0B3588"/>
                </a:solidFill>
              </a:rPr>
              <a:t>Batavia: 800-463-3232</a:t>
            </a:r>
          </a:p>
          <a:p>
            <a:pPr algn="ctr"/>
            <a:endParaRPr lang="sv-SE" sz="800" dirty="0">
              <a:solidFill>
                <a:srgbClr val="0B3588"/>
              </a:solidFill>
            </a:endParaRPr>
          </a:p>
          <a:p>
            <a:pPr algn="ctr"/>
            <a:r>
              <a:rPr lang="sv-SE" sz="1400" dirty="0">
                <a:solidFill>
                  <a:srgbClr val="0B3588"/>
                </a:solidFill>
              </a:rPr>
              <a:t>Brandon Shepard</a:t>
            </a:r>
          </a:p>
          <a:p>
            <a:pPr algn="ctr"/>
            <a:r>
              <a:rPr lang="sv-SE" sz="1400" dirty="0">
                <a:solidFill>
                  <a:srgbClr val="0B3588"/>
                </a:solidFill>
                <a:hlinkClick r:id="rId22">
                  <a:extLst>
                    <a:ext uri="{A12FA001-AC4F-418D-AE19-62706E023703}">
                      <ahyp:hlinkClr xmlns:ahyp="http://schemas.microsoft.com/office/drawing/2018/hyperlinkcolor" val="tx"/>
                    </a:ext>
                  </a:extLst>
                </a:hlinkClick>
              </a:rPr>
              <a:t>bshepard@newyorkbussales.com</a:t>
            </a:r>
            <a:endParaRPr lang="sv-SE" sz="1400" dirty="0">
              <a:solidFill>
                <a:srgbClr val="0B3588"/>
              </a:solidFill>
            </a:endParaRPr>
          </a:p>
          <a:p>
            <a:pPr algn="ctr"/>
            <a:endParaRPr lang="sv-SE" sz="800" dirty="0">
              <a:solidFill>
                <a:srgbClr val="0B3588"/>
              </a:solidFill>
            </a:endParaRPr>
          </a:p>
          <a:p>
            <a:pPr algn="ctr"/>
            <a:r>
              <a:rPr lang="sv-SE" sz="1400" b="1" dirty="0">
                <a:solidFill>
                  <a:srgbClr val="0B3588"/>
                </a:solidFill>
              </a:rPr>
              <a:t>Middletown: 845-609-7070</a:t>
            </a:r>
          </a:p>
          <a:p>
            <a:pPr algn="ctr"/>
            <a:endParaRPr lang="sv-SE" sz="800" b="1" dirty="0">
              <a:solidFill>
                <a:srgbClr val="0B3588"/>
              </a:solidFill>
            </a:endParaRPr>
          </a:p>
          <a:p>
            <a:pPr algn="ctr"/>
            <a:r>
              <a:rPr lang="sv-SE" sz="1400" dirty="0">
                <a:solidFill>
                  <a:srgbClr val="0B3588"/>
                </a:solidFill>
              </a:rPr>
              <a:t>Moncia Cherry</a:t>
            </a:r>
          </a:p>
          <a:p>
            <a:pPr algn="ctr"/>
            <a:r>
              <a:rPr lang="sv-SE" sz="1300" dirty="0">
                <a:solidFill>
                  <a:srgbClr val="0B3588"/>
                </a:solidFill>
                <a:hlinkClick r:id="rId23">
                  <a:extLst>
                    <a:ext uri="{A12FA001-AC4F-418D-AE19-62706E023703}">
                      <ahyp:hlinkClr xmlns:ahyp="http://schemas.microsoft.com/office/drawing/2018/hyperlinkcolor" val="tx"/>
                    </a:ext>
                  </a:extLst>
                </a:hlinkClick>
              </a:rPr>
              <a:t>mcherry@newyorkbussales.com</a:t>
            </a:r>
            <a:r>
              <a:rPr lang="sv-SE" sz="1300" dirty="0">
                <a:solidFill>
                  <a:srgbClr val="0B3588"/>
                </a:solidFill>
              </a:rPr>
              <a:t> </a:t>
            </a:r>
          </a:p>
        </p:txBody>
      </p:sp>
      <p:sp>
        <p:nvSpPr>
          <p:cNvPr id="8" name="TextBox 7">
            <a:extLst>
              <a:ext uri="{FF2B5EF4-FFF2-40B4-BE49-F238E27FC236}">
                <a16:creationId xmlns:a16="http://schemas.microsoft.com/office/drawing/2014/main" id="{F6463A24-4FFB-4631-AF44-F2F5965455BB}"/>
              </a:ext>
            </a:extLst>
          </p:cNvPr>
          <p:cNvSpPr txBox="1"/>
          <p:nvPr/>
        </p:nvSpPr>
        <p:spPr>
          <a:xfrm>
            <a:off x="4658496" y="8303741"/>
            <a:ext cx="1782629" cy="584775"/>
          </a:xfrm>
          <a:prstGeom prst="rect">
            <a:avLst/>
          </a:prstGeom>
          <a:noFill/>
        </p:spPr>
        <p:txBody>
          <a:bodyPr wrap="square" rtlCol="0">
            <a:spAutoFit/>
          </a:bodyPr>
          <a:lstStyle/>
          <a:p>
            <a:r>
              <a:rPr lang="en-US" sz="800" b="1" dirty="0">
                <a:solidFill>
                  <a:srgbClr val="0B3588"/>
                </a:solidFill>
              </a:rPr>
              <a:t>Comments or Concerns:</a:t>
            </a:r>
          </a:p>
          <a:p>
            <a:r>
              <a:rPr lang="en-US" sz="800" dirty="0">
                <a:solidFill>
                  <a:srgbClr val="0B3588"/>
                </a:solidFill>
              </a:rPr>
              <a:t>John Johnston</a:t>
            </a:r>
          </a:p>
          <a:p>
            <a:r>
              <a:rPr lang="en-US" sz="800" dirty="0">
                <a:solidFill>
                  <a:srgbClr val="0B3588"/>
                </a:solidFill>
                <a:hlinkClick r:id="rId24">
                  <a:extLst>
                    <a:ext uri="{A12FA001-AC4F-418D-AE19-62706E023703}">
                      <ahyp:hlinkClr xmlns:ahyp="http://schemas.microsoft.com/office/drawing/2018/hyperlinkcolor" val="tx"/>
                    </a:ext>
                  </a:extLst>
                </a:hlinkClick>
              </a:rPr>
              <a:t>jjohnston@newyorkbussales.com</a:t>
            </a:r>
            <a:endParaRPr lang="en-US" sz="800" dirty="0">
              <a:solidFill>
                <a:srgbClr val="0B3588"/>
              </a:solidFill>
            </a:endParaRPr>
          </a:p>
          <a:p>
            <a:r>
              <a:rPr lang="en-US" sz="800" dirty="0">
                <a:solidFill>
                  <a:srgbClr val="0B3588"/>
                </a:solidFill>
              </a:rPr>
              <a:t>Cell 315-263-0766</a:t>
            </a:r>
          </a:p>
        </p:txBody>
      </p:sp>
    </p:spTree>
    <p:extLst>
      <p:ext uri="{BB962C8B-B14F-4D97-AF65-F5344CB8AC3E}">
        <p14:creationId xmlns:p14="http://schemas.microsoft.com/office/powerpoint/2010/main" val="3355240659"/>
      </p:ext>
    </p:extLst>
  </p:cSld>
  <p:clrMapOvr>
    <a:masterClrMapping/>
  </p:clrMapOvr>
</p:sld>
</file>

<file path=ppt/theme/theme1.xml><?xml version="1.0" encoding="utf-8"?>
<a:theme xmlns:a="http://schemas.openxmlformats.org/drawingml/2006/main" name="Office Theme">
  <a:themeElements>
    <a:clrScheme name="New York Bus Sales 01">
      <a:dk1>
        <a:sysClr val="windowText" lastClr="000000"/>
      </a:dk1>
      <a:lt1>
        <a:sysClr val="window" lastClr="FFFFFF"/>
      </a:lt1>
      <a:dk2>
        <a:srgbClr val="80807D"/>
      </a:dk2>
      <a:lt2>
        <a:srgbClr val="EEECE1"/>
      </a:lt2>
      <a:accent1>
        <a:srgbClr val="0048BD"/>
      </a:accent1>
      <a:accent2>
        <a:srgbClr val="0B3588"/>
      </a:accent2>
      <a:accent3>
        <a:srgbClr val="FFCD34"/>
      </a:accent3>
      <a:accent4>
        <a:srgbClr val="FF9900"/>
      </a:accent4>
      <a:accent5>
        <a:srgbClr val="B03330"/>
      </a:accent5>
      <a:accent6>
        <a:srgbClr val="82C359"/>
      </a:accent6>
      <a:hlink>
        <a:srgbClr val="3399FF"/>
      </a:hlink>
      <a:folHlink>
        <a:srgbClr val="0B3588"/>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55F8D7A656304F8D7C261D54F5FAF5" ma:contentTypeVersion="18" ma:contentTypeDescription="Create a new document." ma:contentTypeScope="" ma:versionID="fa98f9db843fbd0382f7936248e956c2">
  <xsd:schema xmlns:xsd="http://www.w3.org/2001/XMLSchema" xmlns:xs="http://www.w3.org/2001/XMLSchema" xmlns:p="http://schemas.microsoft.com/office/2006/metadata/properties" xmlns:ns2="6ee98f41-a178-4933-bc91-9575cba1a2c1" targetNamespace="http://schemas.microsoft.com/office/2006/metadata/properties" ma:root="true" ma:fieldsID="788bfafc40703ea5467cc1e9ae335306" ns2:_="">
    <xsd:import namespace="6ee98f41-a178-4933-bc91-9575cba1a2c1"/>
    <xsd:element name="properties">
      <xsd:complexType>
        <xsd:sequence>
          <xsd:element name="documentManagement">
            <xsd:complexType>
              <xsd:all>
                <xsd:element ref="ns2:MigrationWizId" minOccurs="0"/>
                <xsd:element ref="ns2:MigrationWizIdPermissions" minOccurs="0"/>
                <xsd:element ref="ns2:MigrationWizIdVersion" minOccurs="0"/>
                <xsd:element ref="ns2:lcf76f155ced4ddcb4097134ff3c332f0" minOccurs="0"/>
                <xsd:element ref="ns2:MediaServiceMetadata" minOccurs="0"/>
                <xsd:element ref="ns2:MediaServiceFastMetadata" minOccurs="0"/>
                <xsd:element ref="ns2:MediaServiceObjectDetectorVersions" minOccurs="0"/>
                <xsd:element ref="ns2:lcf76f155ced4ddcb4097134ff3c332f" minOccurs="0"/>
                <xsd:element ref="ns2:MediaServiceDateTaken" minOccurs="0"/>
                <xsd:element ref="ns2:MediaServiceGenerationTime" minOccurs="0"/>
                <xsd:element ref="ns2:MediaServiceEventHashCode" minOccurs="0"/>
                <xsd:element ref="ns2:MediaServiceOCR" minOccurs="0"/>
                <xsd:element ref="ns2:MigrationWizIdPermissionLevels" minOccurs="0"/>
                <xsd:element ref="ns2:MigrationWizIdDocumentLibraryPermissions" minOccurs="0"/>
                <xsd:element ref="ns2:MigrationWizIdSecurityGroup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ee98f41-a178-4933-bc91-9575cba1a2c1" elementFormDefault="qualified">
    <xsd:import namespace="http://schemas.microsoft.com/office/2006/documentManagement/types"/>
    <xsd:import namespace="http://schemas.microsoft.com/office/infopath/2007/PartnerControls"/>
    <xsd:element name="MigrationWizId" ma:index="8" nillable="true" ma:displayName="MigrationWizId" ma:internalName="MigrationWizId">
      <xsd:simpleType>
        <xsd:restriction base="dms:Text"/>
      </xsd:simpleType>
    </xsd:element>
    <xsd:element name="MigrationWizIdPermissions" ma:index="9" nillable="true" ma:displayName="MigrationWizIdPermissions" ma:internalName="MigrationWizIdPermissions">
      <xsd:simpleType>
        <xsd:restriction base="dms:Text"/>
      </xsd:simpleType>
    </xsd:element>
    <xsd:element name="MigrationWizIdVersion" ma:index="10" nillable="true" ma:displayName="MigrationWizIdVersion" ma:internalName="MigrationWizIdVersion">
      <xsd:simpleType>
        <xsd:restriction base="dms:Text"/>
      </xsd:simpleType>
    </xsd:element>
    <xsd:element name="lcf76f155ced4ddcb4097134ff3c332f0" ma:index="11" nillable="true" ma:displayName="Image Tags_0" ma:hidden="true" ma:internalName="lcf76f155ced4ddcb4097134ff3c332f0" ma:readOnly="false">
      <xsd:simpleType>
        <xsd:restriction base="dms:Note"/>
      </xsd:simpleType>
    </xsd:element>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e33658f-19da-4b7d-b662-bcdc89fc9cb3" ma:termSetId="09814cd3-568e-fe90-9814-8d621ff8fb84" ma:anchorId="fba54fb3-c3e1-fe81-a776-ca4b69148c4d" ma:open="true" ma:isKeyword="false">
      <xsd:complexType>
        <xsd:sequence>
          <xsd:element ref="pc:Terms" minOccurs="0" maxOccurs="1"/>
        </xsd:sequence>
      </xsd:complexType>
    </xsd:element>
    <xsd:element name="MediaServiceDateTaken" ma:index="17" nillable="true" ma:displayName="MediaServiceDateTaken" ma:hidden="true" ma:indexed="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OCR" ma:index="20" nillable="true" ma:displayName="Extracted Text" ma:internalName="MediaServiceOCR" ma:readOnly="true">
      <xsd:simpleType>
        <xsd:restriction base="dms:Note">
          <xsd:maxLength value="255"/>
        </xsd:restriction>
      </xsd:simpleType>
    </xsd:element>
    <xsd:element name="MigrationWizIdPermissionLevels" ma:index="21" nillable="true" ma:displayName="MigrationWizIdPermissionLevels" ma:internalName="MigrationWizIdPermissionLevels">
      <xsd:simpleType>
        <xsd:restriction base="dms:Text"/>
      </xsd:simpleType>
    </xsd:element>
    <xsd:element name="MigrationWizIdDocumentLibraryPermissions" ma:index="22" nillable="true" ma:displayName="MigrationWizIdDocumentLibraryPermissions" ma:internalName="MigrationWizIdDocumentLibraryPermissions">
      <xsd:simpleType>
        <xsd:restriction base="dms:Text"/>
      </xsd:simpleType>
    </xsd:element>
    <xsd:element name="MigrationWizIdSecurityGroups" ma:index="23" nillable="true" ma:displayName="MigrationWizIdSecurityGroups" ma:internalName="MigrationWizIdSecurityGroups">
      <xsd:simpleType>
        <xsd:restriction base="dms:Text"/>
      </xsd:simpleType>
    </xsd:element>
    <xsd:element name="MediaServiceLocation" ma:index="24" nillable="true" ma:displayName="Location" ma:indexed="true" ma:internalName="MediaServiceLocation" ma:readOnly="true">
      <xsd:simpleType>
        <xsd:restriction base="dms:Text"/>
      </xsd:simpleType>
    </xsd:element>
    <xsd:element name="MediaLengthInSeconds" ma:index="25"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0 xmlns="6ee98f41-a178-4933-bc91-9575cba1a2c1" xsi:nil="true"/>
    <MigrationWizId xmlns="6ee98f41-a178-4933-bc91-9575cba1a2c1" xsi:nil="true"/>
    <lcf76f155ced4ddcb4097134ff3c332f xmlns="6ee98f41-a178-4933-bc91-9575cba1a2c1">
      <Terms xmlns="http://schemas.microsoft.com/office/infopath/2007/PartnerControls"/>
    </lcf76f155ced4ddcb4097134ff3c332f>
    <MigrationWizIdDocumentLibraryPermissions xmlns="6ee98f41-a178-4933-bc91-9575cba1a2c1" xsi:nil="true"/>
    <MigrationWizIdVersion xmlns="6ee98f41-a178-4933-bc91-9575cba1a2c1" xsi:nil="true"/>
    <MigrationWizIdPermissions xmlns="6ee98f41-a178-4933-bc91-9575cba1a2c1" xsi:nil="true"/>
    <MigrationWizIdSecurityGroups xmlns="6ee98f41-a178-4933-bc91-9575cba1a2c1" xsi:nil="true"/>
    <MigrationWizIdPermissionLevels xmlns="6ee98f41-a178-4933-bc91-9575cba1a2c1" xsi:nil="true"/>
  </documentManagement>
</p:properties>
</file>

<file path=customXml/itemProps1.xml><?xml version="1.0" encoding="utf-8"?>
<ds:datastoreItem xmlns:ds="http://schemas.openxmlformats.org/officeDocument/2006/customXml" ds:itemID="{84B05789-09CA-48F7-8E29-BA3C72B56C56}"/>
</file>

<file path=customXml/itemProps2.xml><?xml version="1.0" encoding="utf-8"?>
<ds:datastoreItem xmlns:ds="http://schemas.openxmlformats.org/officeDocument/2006/customXml" ds:itemID="{B6D73A4A-892A-43B0-8355-96924D0AEBAC}"/>
</file>

<file path=customXml/itemProps3.xml><?xml version="1.0" encoding="utf-8"?>
<ds:datastoreItem xmlns:ds="http://schemas.openxmlformats.org/officeDocument/2006/customXml" ds:itemID="{5DFBE35A-166D-4F07-8B04-54ADA66E9AD3}"/>
</file>

<file path=docProps/app.xml><?xml version="1.0" encoding="utf-8"?>
<Properties xmlns="http://schemas.openxmlformats.org/officeDocument/2006/extended-properties" xmlns:vt="http://schemas.openxmlformats.org/officeDocument/2006/docPropsVTypes">
  <TotalTime>3645</TotalTime>
  <Words>654</Words>
  <Application>Microsoft Office PowerPoint</Application>
  <PresentationFormat>Letter Paper (8.5x11 in)</PresentationFormat>
  <Paragraphs>101</Paragraphs>
  <Slides>3</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Parts/Service Update #23-0707</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Maggiolino</dc:creator>
  <cp:lastModifiedBy>John Johnston</cp:lastModifiedBy>
  <cp:revision>80</cp:revision>
  <dcterms:created xsi:type="dcterms:W3CDTF">2015-10-07T13:47:43Z</dcterms:created>
  <dcterms:modified xsi:type="dcterms:W3CDTF">2023-07-07T22:34:22Z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0x0101007955F8D7A656304F8D7C261D54F5FAF5</vt:lpwstr>
  </property>
</Properties>
</file>