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56" r:id="rId2"/>
    <p:sldId id="260" r:id="rId3"/>
    <p:sldId id="261" r:id="rId4"/>
    <p:sldId id="259" r:id="rId5"/>
  </p:sldIdLst>
  <p:sldSz cx="6858000" cy="9144000" type="letter"/>
  <p:notesSz cx="6858000" cy="9144000"/>
  <p:defaultText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09"/>
  </p:normalViewPr>
  <p:slideViewPr>
    <p:cSldViewPr snapToGrid="0" snapToObjects="1">
      <p:cViewPr varScale="1">
        <p:scale>
          <a:sx n="79" d="100"/>
          <a:sy n="79" d="100"/>
        </p:scale>
        <p:origin x="3024"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CC383F-51E1-3D4F-B4B0-3917E0347180}" type="datetimeFigureOut">
              <a:rPr lang="en-US" smtClean="0"/>
              <a:t>10/14/2023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B4757C-0BA5-EC4C-B2BD-8AEB508D7B9B}" type="slidenum">
              <a:rPr lang="en-US" smtClean="0"/>
              <a:t>‹#›</a:t>
            </a:fld>
            <a:endParaRPr lang="en-US" dirty="0"/>
          </a:p>
        </p:txBody>
      </p:sp>
    </p:spTree>
    <p:extLst>
      <p:ext uri="{BB962C8B-B14F-4D97-AF65-F5344CB8AC3E}">
        <p14:creationId xmlns:p14="http://schemas.microsoft.com/office/powerpoint/2010/main" val="31350450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0BDDD-B561-7543-BC21-7B3E9B5D8538}" type="datetimeFigureOut">
              <a:rPr lang="en-US" smtClean="0"/>
              <a:t>10/14/2023</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54713-6AB7-CA4B-8619-5D14F8BCFE25}" type="slidenum">
              <a:rPr lang="en-US" smtClean="0"/>
              <a:t>‹#›</a:t>
            </a:fld>
            <a:endParaRPr lang="en-US" dirty="0"/>
          </a:p>
        </p:txBody>
      </p:sp>
    </p:spTree>
    <p:extLst>
      <p:ext uri="{BB962C8B-B14F-4D97-AF65-F5344CB8AC3E}">
        <p14:creationId xmlns:p14="http://schemas.microsoft.com/office/powerpoint/2010/main" val="3455064031"/>
      </p:ext>
    </p:extLst>
  </p:cSld>
  <p:clrMap bg1="lt1" tx1="dk1" bg2="lt2" tx2="dk2" accent1="accent1" accent2="accent2" accent3="accent3" accent4="accent4" accent5="accent5" accent6="accent6" hlink="hlink" folHlink="folHlink"/>
  <p:hf hdr="0" ftr="0" dt="0"/>
  <p:notesStyle>
    <a:lvl1pPr marL="0" algn="l" defTabSz="410291" rtl="0" eaLnBrk="1" latinLnBrk="0" hangingPunct="1">
      <a:defRPr sz="1100" kern="1200">
        <a:solidFill>
          <a:schemeClr val="tx1"/>
        </a:solidFill>
        <a:latin typeface="+mn-lt"/>
        <a:ea typeface="+mn-ea"/>
        <a:cs typeface="+mn-cs"/>
      </a:defRPr>
    </a:lvl1pPr>
    <a:lvl2pPr marL="410291" algn="l" defTabSz="410291" rtl="0" eaLnBrk="1" latinLnBrk="0" hangingPunct="1">
      <a:defRPr sz="1100" kern="1200">
        <a:solidFill>
          <a:schemeClr val="tx1"/>
        </a:solidFill>
        <a:latin typeface="+mn-lt"/>
        <a:ea typeface="+mn-ea"/>
        <a:cs typeface="+mn-cs"/>
      </a:defRPr>
    </a:lvl2pPr>
    <a:lvl3pPr marL="820583" algn="l" defTabSz="410291" rtl="0" eaLnBrk="1" latinLnBrk="0" hangingPunct="1">
      <a:defRPr sz="1100" kern="1200">
        <a:solidFill>
          <a:schemeClr val="tx1"/>
        </a:solidFill>
        <a:latin typeface="+mn-lt"/>
        <a:ea typeface="+mn-ea"/>
        <a:cs typeface="+mn-cs"/>
      </a:defRPr>
    </a:lvl3pPr>
    <a:lvl4pPr marL="1230874" algn="l" defTabSz="410291" rtl="0" eaLnBrk="1" latinLnBrk="0" hangingPunct="1">
      <a:defRPr sz="1100" kern="1200">
        <a:solidFill>
          <a:schemeClr val="tx1"/>
        </a:solidFill>
        <a:latin typeface="+mn-lt"/>
        <a:ea typeface="+mn-ea"/>
        <a:cs typeface="+mn-cs"/>
      </a:defRPr>
    </a:lvl4pPr>
    <a:lvl5pPr marL="1641165" algn="l" defTabSz="410291" rtl="0" eaLnBrk="1" latinLnBrk="0" hangingPunct="1">
      <a:defRPr sz="1100" kern="1200">
        <a:solidFill>
          <a:schemeClr val="tx1"/>
        </a:solidFill>
        <a:latin typeface="+mn-lt"/>
        <a:ea typeface="+mn-ea"/>
        <a:cs typeface="+mn-cs"/>
      </a:defRPr>
    </a:lvl5pPr>
    <a:lvl6pPr marL="2051456" algn="l" defTabSz="410291" rtl="0" eaLnBrk="1" latinLnBrk="0" hangingPunct="1">
      <a:defRPr sz="1100" kern="1200">
        <a:solidFill>
          <a:schemeClr val="tx1"/>
        </a:solidFill>
        <a:latin typeface="+mn-lt"/>
        <a:ea typeface="+mn-ea"/>
        <a:cs typeface="+mn-cs"/>
      </a:defRPr>
    </a:lvl6pPr>
    <a:lvl7pPr marL="2461748" algn="l" defTabSz="410291" rtl="0" eaLnBrk="1" latinLnBrk="0" hangingPunct="1">
      <a:defRPr sz="1100" kern="1200">
        <a:solidFill>
          <a:schemeClr val="tx1"/>
        </a:solidFill>
        <a:latin typeface="+mn-lt"/>
        <a:ea typeface="+mn-ea"/>
        <a:cs typeface="+mn-cs"/>
      </a:defRPr>
    </a:lvl7pPr>
    <a:lvl8pPr marL="2872039" algn="l" defTabSz="410291" rtl="0" eaLnBrk="1" latinLnBrk="0" hangingPunct="1">
      <a:defRPr sz="1100" kern="1200">
        <a:solidFill>
          <a:schemeClr val="tx1"/>
        </a:solidFill>
        <a:latin typeface="+mn-lt"/>
        <a:ea typeface="+mn-ea"/>
        <a:cs typeface="+mn-cs"/>
      </a:defRPr>
    </a:lvl8pPr>
    <a:lvl9pPr marL="3282330" algn="l" defTabSz="410291"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 up as a table would make it easier to edit</a:t>
            </a:r>
          </a:p>
          <a:p>
            <a:endParaRPr lang="en-US" dirty="0"/>
          </a:p>
          <a:p>
            <a:r>
              <a:rPr lang="en-US" dirty="0"/>
              <a:t>Add additional pages</a:t>
            </a:r>
          </a:p>
        </p:txBody>
      </p:sp>
      <p:sp>
        <p:nvSpPr>
          <p:cNvPr id="4" name="Slide Number Placeholder 3"/>
          <p:cNvSpPr>
            <a:spLocks noGrp="1"/>
          </p:cNvSpPr>
          <p:nvPr>
            <p:ph type="sldNum" sz="quarter" idx="10"/>
          </p:nvPr>
        </p:nvSpPr>
        <p:spPr/>
        <p:txBody>
          <a:bodyPr/>
          <a:lstStyle/>
          <a:p>
            <a:fld id="{00854713-6AB7-CA4B-8619-5D14F8BCFE25}" type="slidenum">
              <a:rPr lang="en-US" smtClean="0"/>
              <a:t>4</a:t>
            </a:fld>
            <a:endParaRPr lang="en-US" dirty="0"/>
          </a:p>
        </p:txBody>
      </p:sp>
    </p:spTree>
    <p:extLst>
      <p:ext uri="{BB962C8B-B14F-4D97-AF65-F5344CB8AC3E}">
        <p14:creationId xmlns:p14="http://schemas.microsoft.com/office/powerpoint/2010/main" val="137500760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https://www.facebook.com/New-York-Bus-Sales-LLC-280877326166/timeline/" TargetMode="External"/><Relationship Id="rId7" Type="http://schemas.openxmlformats.org/officeDocument/2006/relationships/hyperlink" Target="https://twitter.com/nybussales" TargetMode="External"/><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hyperlink" Target="https://instagram.com/newyorkbussales/" TargetMode="External"/><Relationship Id="rId10" Type="http://schemas.openxmlformats.org/officeDocument/2006/relationships/hyperlink" Target="http://www.nyhma.org/viewforum.php?f=2&amp;start=0" TargetMode="External"/><Relationship Id="rId4" Type="http://schemas.openxmlformats.org/officeDocument/2006/relationships/image" Target="../media/image2.jpg"/><Relationship Id="rId9" Type="http://schemas.openxmlformats.org/officeDocument/2006/relationships/hyperlink" Target="http://newyorkbussales.com/" TargetMode="External"/></Relationships>
</file>

<file path=ppt/slideLayouts/_rels/slideLayout2.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3.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4.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5.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Content Placeholder 2"/>
          <p:cNvSpPr>
            <a:spLocks noGrp="1"/>
          </p:cNvSpPr>
          <p:nvPr>
            <p:ph sz="quarter" idx="15" hasCustomPrompt="1"/>
          </p:nvPr>
        </p:nvSpPr>
        <p:spPr>
          <a:xfrm>
            <a:off x="342900" y="3825183"/>
            <a:ext cx="6172200" cy="339725"/>
          </a:xfrm>
        </p:spPr>
        <p:txBody>
          <a:bodyPr>
            <a:noAutofit/>
          </a:bodyPr>
          <a:lstStyle>
            <a:lvl1pPr marL="0" indent="0">
              <a:buNone/>
              <a:defRPr sz="1600" b="1">
                <a:solidFill>
                  <a:schemeClr val="accent1"/>
                </a:solidFill>
              </a:defRPr>
            </a:lvl1pPr>
          </a:lstStyle>
          <a:p>
            <a:pPr lvl="0"/>
            <a:r>
              <a:rPr lang="en-US" dirty="0"/>
              <a:t>CLICK TO EDIT MASTER TITLE </a:t>
            </a:r>
          </a:p>
        </p:txBody>
      </p:sp>
      <p:sp>
        <p:nvSpPr>
          <p:cNvPr id="6"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8" name="Rectangle 7"/>
          <p:cNvSpPr/>
          <p:nvPr userDrawn="1"/>
        </p:nvSpPr>
        <p:spPr>
          <a:xfrm>
            <a:off x="0" y="1249879"/>
            <a:ext cx="6858000" cy="7821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2032000"/>
            <a:ext cx="6858000" cy="8466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itle 1"/>
          <p:cNvSpPr>
            <a:spLocks noGrp="1"/>
          </p:cNvSpPr>
          <p:nvPr>
            <p:ph type="title" hasCustomPrompt="1"/>
          </p:nvPr>
        </p:nvSpPr>
        <p:spPr>
          <a:xfrm>
            <a:off x="342900" y="1656936"/>
            <a:ext cx="6172200" cy="233247"/>
          </a:xfrm>
        </p:spPr>
        <p:txBody>
          <a:bodyPr>
            <a:normAutofit/>
          </a:bodyPr>
          <a:lstStyle>
            <a:lvl1pPr>
              <a:defRPr sz="1600" b="1">
                <a:solidFill>
                  <a:srgbClr val="FFFFFF"/>
                </a:solidFill>
              </a:defRPr>
            </a:lvl1pPr>
          </a:lstStyle>
          <a:p>
            <a:r>
              <a:rPr lang="en-US" dirty="0"/>
              <a:t>Click to edit subtitle</a:t>
            </a:r>
          </a:p>
        </p:txBody>
      </p:sp>
      <p:sp>
        <p:nvSpPr>
          <p:cNvPr id="16" name="Rectangle 15"/>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7" name="Picture 16" descr="head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8"/>
            <a:ext cx="6854952" cy="1255776"/>
          </a:xfrm>
          <a:prstGeom prst="rect">
            <a:avLst/>
          </a:prstGeom>
        </p:spPr>
      </p:pic>
      <p:pic>
        <p:nvPicPr>
          <p:cNvPr id="18" name="Picture 17" descr="facebook.jpg">
            <a:hlinkClick r:id="rId3"/>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9" name="Picture 18" descr="instagram.jpg">
            <a:hlinkClick r:id="rId5"/>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20" name="Picture 19" descr="twitter.jpg">
            <a:hlinkClick r:id="rId7"/>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21" name="TextBox 20"/>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3" name="Picture Placeholder 22"/>
          <p:cNvSpPr>
            <a:spLocks noGrp="1"/>
          </p:cNvSpPr>
          <p:nvPr>
            <p:ph type="pic" sz="quarter" idx="13"/>
          </p:nvPr>
        </p:nvSpPr>
        <p:spPr>
          <a:xfrm>
            <a:off x="342900" y="2262188"/>
            <a:ext cx="6172200" cy="1390650"/>
          </a:xfrm>
        </p:spPr>
        <p:txBody>
          <a:bodyPr/>
          <a:lstStyle/>
          <a:p>
            <a:endParaRPr lang="en-US" dirty="0"/>
          </a:p>
        </p:txBody>
      </p:sp>
      <p:sp>
        <p:nvSpPr>
          <p:cNvPr id="28" name="Content Placeholder 27"/>
          <p:cNvSpPr>
            <a:spLocks noGrp="1"/>
          </p:cNvSpPr>
          <p:nvPr>
            <p:ph sz="quarter" idx="14"/>
          </p:nvPr>
        </p:nvSpPr>
        <p:spPr>
          <a:xfrm>
            <a:off x="342900" y="4330700"/>
            <a:ext cx="6172200" cy="3095625"/>
          </a:xfrm>
        </p:spPr>
        <p:txBody>
          <a:bodyPr>
            <a:normAutofit/>
          </a:bodyPr>
          <a:lstStyle>
            <a:lvl1pPr>
              <a:defRPr sz="1400">
                <a:solidFill>
                  <a:schemeClr val="tx2"/>
                </a:solidFill>
              </a:defRPr>
            </a:lvl1pPr>
            <a:lvl2pPr>
              <a:defRPr sz="14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Box 28"/>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9"/>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10"/>
              </a:rPr>
              <a:t>New York Head Mechanic website </a:t>
            </a:r>
            <a:endParaRPr lang="en-US" sz="1000" dirty="0">
              <a:solidFill>
                <a:srgbClr val="FFFFFF"/>
              </a:solidFill>
            </a:endParaRPr>
          </a:p>
        </p:txBody>
      </p:sp>
      <p:sp>
        <p:nvSpPr>
          <p:cNvPr id="5" name="Text Placeholder 4"/>
          <p:cNvSpPr>
            <a:spLocks noGrp="1"/>
          </p:cNvSpPr>
          <p:nvPr>
            <p:ph type="body" sz="quarter" idx="16" hasCustomPrompt="1"/>
          </p:nvPr>
        </p:nvSpPr>
        <p:spPr>
          <a:xfrm>
            <a:off x="342900" y="1262063"/>
            <a:ext cx="6172200" cy="395287"/>
          </a:xfrm>
        </p:spPr>
        <p:txBody>
          <a:bodyPr>
            <a:normAutofit/>
          </a:bodyPr>
          <a:lstStyle>
            <a:lvl1pPr marL="0" indent="0" algn="ctr">
              <a:buNone/>
              <a:defRPr sz="1800" b="1">
                <a:solidFill>
                  <a:schemeClr val="bg1"/>
                </a:solidFill>
              </a:defRPr>
            </a:lvl1pPr>
          </a:lstStyle>
          <a:p>
            <a:pPr lvl="0"/>
            <a:r>
              <a:rPr lang="en-US" dirty="0"/>
              <a:t>CLICK TO EDIT SUBJECT OF EMAIL</a:t>
            </a:r>
          </a:p>
        </p:txBody>
      </p:sp>
    </p:spTree>
    <p:extLst>
      <p:ext uri="{BB962C8B-B14F-4D97-AF65-F5344CB8AC3E}">
        <p14:creationId xmlns:p14="http://schemas.microsoft.com/office/powerpoint/2010/main" val="41964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cticle Page 01">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95981" y="458938"/>
            <a:ext cx="2805113" cy="228668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8" name="Picture Placeholder 17"/>
          <p:cNvSpPr>
            <a:spLocks noGrp="1"/>
          </p:cNvSpPr>
          <p:nvPr>
            <p:ph type="pic" sz="quarter" idx="15"/>
          </p:nvPr>
        </p:nvSpPr>
        <p:spPr>
          <a:xfrm>
            <a:off x="495981" y="3071968"/>
            <a:ext cx="5994400" cy="2286000"/>
          </a:xfrm>
        </p:spPr>
        <p:txBody>
          <a:bodyPr/>
          <a:lstStyle/>
          <a:p>
            <a:endParaRPr lang="en-US" dirty="0"/>
          </a:p>
        </p:txBody>
      </p:sp>
      <p:sp>
        <p:nvSpPr>
          <p:cNvPr id="19" name="Content Placeholder 7"/>
          <p:cNvSpPr>
            <a:spLocks noGrp="1"/>
          </p:cNvSpPr>
          <p:nvPr>
            <p:ph sz="quarter" idx="16"/>
          </p:nvPr>
        </p:nvSpPr>
        <p:spPr>
          <a:xfrm>
            <a:off x="495981" y="5497820"/>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84447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cticle Page 01">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9" name="Content Placeholder 7"/>
          <p:cNvSpPr>
            <a:spLocks noGrp="1"/>
          </p:cNvSpPr>
          <p:nvPr>
            <p:ph sz="quarter" idx="16"/>
          </p:nvPr>
        </p:nvSpPr>
        <p:spPr>
          <a:xfrm>
            <a:off x="495981" y="3006201"/>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9"/>
          <p:cNvSpPr>
            <a:spLocks noGrp="1"/>
          </p:cNvSpPr>
          <p:nvPr>
            <p:ph type="pic" sz="quarter" idx="17"/>
          </p:nvPr>
        </p:nvSpPr>
        <p:spPr>
          <a:xfrm>
            <a:off x="534307" y="458938"/>
            <a:ext cx="2850243" cy="2286680"/>
          </a:xfrm>
        </p:spPr>
        <p:txBody>
          <a:bodyPr/>
          <a:lstStyle/>
          <a:p>
            <a:endParaRPr lang="en-US" dirty="0"/>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08300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60049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
        <p:nvSpPr>
          <p:cNvPr id="5" name="Content Placeholder 4"/>
          <p:cNvSpPr>
            <a:spLocks noGrp="1"/>
          </p:cNvSpPr>
          <p:nvPr>
            <p:ph sz="quarter" idx="13" hasCustomPrompt="1"/>
          </p:nvPr>
        </p:nvSpPr>
        <p:spPr>
          <a:xfrm>
            <a:off x="665163" y="1332332"/>
            <a:ext cx="5610225" cy="419100"/>
          </a:xfrm>
        </p:spPr>
        <p:txBody>
          <a:bodyPr>
            <a:noAutofit/>
          </a:bodyPr>
          <a:lstStyle>
            <a:lvl1pPr marL="0" indent="0" algn="ctr">
              <a:buNone/>
              <a:defRPr sz="1600" b="1">
                <a:solidFill>
                  <a:schemeClr val="accent2"/>
                </a:solidFill>
              </a:defRPr>
            </a:lvl1pPr>
            <a:lvl2pPr marL="410291" indent="0" algn="ctr">
              <a:buNone/>
              <a:defRPr sz="1600" b="1">
                <a:solidFill>
                  <a:schemeClr val="accent2"/>
                </a:solidFill>
              </a:defRPr>
            </a:lvl2pPr>
            <a:lvl3pPr marL="820582" indent="0" algn="ctr">
              <a:buNone/>
              <a:defRPr sz="1600" b="1">
                <a:solidFill>
                  <a:schemeClr val="accent2"/>
                </a:solidFill>
              </a:defRPr>
            </a:lvl3pPr>
            <a:lvl4pPr marL="1230873" indent="0" algn="ctr">
              <a:buNone/>
              <a:defRPr sz="1600" b="1">
                <a:solidFill>
                  <a:schemeClr val="accent2"/>
                </a:solidFill>
              </a:defRPr>
            </a:lvl4pPr>
            <a:lvl5pPr marL="1641165" indent="0" algn="ctr">
              <a:buNone/>
              <a:defRPr sz="1600" b="1">
                <a:solidFill>
                  <a:schemeClr val="accent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32874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82058" tIns="41029" rIns="82058" bIns="41029" rtlCol="0" anchor="ctr">
            <a:normAutofit/>
          </a:bodyPr>
          <a:lstStyle/>
          <a:p>
            <a:r>
              <a:rPr lang="en-US" dirty="0"/>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82058" tIns="41029" rIns="82058" bIns="410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4"/>
          </a:xfrm>
          <a:prstGeom prst="rect">
            <a:avLst/>
          </a:prstGeom>
        </p:spPr>
        <p:txBody>
          <a:bodyPr vert="horz" lIns="82058" tIns="41029" rIns="82058" bIns="41029" rtlCol="0" anchor="ctr"/>
          <a:lstStyle>
            <a:lvl1pPr algn="l">
              <a:defRPr sz="1100">
                <a:solidFill>
                  <a:schemeClr val="tx1">
                    <a:tint val="75000"/>
                  </a:schemeClr>
                </a:solidFill>
              </a:defRPr>
            </a:lvl1pPr>
          </a:lstStyle>
          <a:p>
            <a:fld id="{5EF8F550-E2BC-A143-8589-52F039787421}" type="datetime1">
              <a:rPr lang="en-US" smtClean="0"/>
              <a:t>10/14/2023</a:t>
            </a:fld>
            <a:endParaRPr lang="en-US" dirty="0"/>
          </a:p>
        </p:txBody>
      </p:sp>
      <p:sp>
        <p:nvSpPr>
          <p:cNvPr id="5" name="Footer Placeholder 4"/>
          <p:cNvSpPr>
            <a:spLocks noGrp="1"/>
          </p:cNvSpPr>
          <p:nvPr>
            <p:ph type="ftr" sz="quarter" idx="3"/>
          </p:nvPr>
        </p:nvSpPr>
        <p:spPr>
          <a:xfrm>
            <a:off x="2343150" y="8475134"/>
            <a:ext cx="2171700" cy="486834"/>
          </a:xfrm>
          <a:prstGeom prst="rect">
            <a:avLst/>
          </a:prstGeom>
        </p:spPr>
        <p:txBody>
          <a:bodyPr vert="horz" lIns="82058" tIns="41029" rIns="82058" bIns="41029" rtlCol="0" anchor="ctr"/>
          <a:lstStyle>
            <a:lvl1pPr algn="ctr">
              <a:defRPr sz="1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4"/>
          </a:xfrm>
          <a:prstGeom prst="rect">
            <a:avLst/>
          </a:prstGeom>
        </p:spPr>
        <p:txBody>
          <a:bodyPr vert="horz" lIns="82058" tIns="41029" rIns="82058" bIns="41029" rtlCol="0" anchor="ctr"/>
          <a:lstStyle>
            <a:lvl1pPr algn="r">
              <a:defRPr sz="1100">
                <a:solidFill>
                  <a:schemeClr val="tx1">
                    <a:tint val="75000"/>
                  </a:schemeClr>
                </a:solidFill>
              </a:defRPr>
            </a:lvl1pPr>
          </a:lstStyle>
          <a:p>
            <a:fld id="{C554EB52-A39F-1E42-ACC2-3A5CA4B651D3}" type="slidenum">
              <a:rPr lang="en-US" smtClean="0"/>
              <a:t>‹#›</a:t>
            </a:fld>
            <a:endParaRPr lang="en-US" dirty="0"/>
          </a:p>
        </p:txBody>
      </p:sp>
    </p:spTree>
    <p:extLst>
      <p:ext uri="{BB962C8B-B14F-4D97-AF65-F5344CB8AC3E}">
        <p14:creationId xmlns:p14="http://schemas.microsoft.com/office/powerpoint/2010/main" val="394175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2" r:id="rId5"/>
  </p:sldLayoutIdLst>
  <p:hf hdr="0" ftr="0"/>
  <p:txStyles>
    <p:titleStyle>
      <a:lvl1pPr algn="ctr" defTabSz="410291" rtl="0" eaLnBrk="1" latinLnBrk="0" hangingPunct="1">
        <a:spcBef>
          <a:spcPct val="0"/>
        </a:spcBef>
        <a:buNone/>
        <a:defRPr sz="3900" kern="1200">
          <a:solidFill>
            <a:schemeClr val="tx1"/>
          </a:solidFill>
          <a:latin typeface="+mj-lt"/>
          <a:ea typeface="+mj-ea"/>
          <a:cs typeface="+mj-cs"/>
        </a:defRPr>
      </a:lvl1pPr>
    </p:titleStyle>
    <p:bodyStyle>
      <a:lvl1pPr marL="307718" indent="-307718" algn="l" defTabSz="410291" rtl="0" eaLnBrk="1" latinLnBrk="0" hangingPunct="1">
        <a:spcBef>
          <a:spcPct val="20000"/>
        </a:spcBef>
        <a:buFont typeface="Arial"/>
        <a:buChar char="•"/>
        <a:defRPr sz="2900" kern="1200">
          <a:solidFill>
            <a:schemeClr val="tx1"/>
          </a:solidFill>
          <a:latin typeface="+mn-lt"/>
          <a:ea typeface="+mn-ea"/>
          <a:cs typeface="+mn-cs"/>
        </a:defRPr>
      </a:lvl1pPr>
      <a:lvl2pPr marL="666723" indent="-256432" algn="l" defTabSz="410291" rtl="0" eaLnBrk="1" latinLnBrk="0" hangingPunct="1">
        <a:spcBef>
          <a:spcPct val="20000"/>
        </a:spcBef>
        <a:buFont typeface="Arial"/>
        <a:buChar char="–"/>
        <a:defRPr sz="2500" kern="1200">
          <a:solidFill>
            <a:schemeClr val="tx1"/>
          </a:solidFill>
          <a:latin typeface="+mn-lt"/>
          <a:ea typeface="+mn-ea"/>
          <a:cs typeface="+mn-cs"/>
        </a:defRPr>
      </a:lvl2pPr>
      <a:lvl3pPr marL="1025728" indent="-205146" algn="l" defTabSz="410291" rtl="0" eaLnBrk="1" latinLnBrk="0" hangingPunct="1">
        <a:spcBef>
          <a:spcPct val="20000"/>
        </a:spcBef>
        <a:buFont typeface="Arial"/>
        <a:buChar char="•"/>
        <a:defRPr sz="2200" kern="1200">
          <a:solidFill>
            <a:schemeClr val="tx1"/>
          </a:solidFill>
          <a:latin typeface="+mn-lt"/>
          <a:ea typeface="+mn-ea"/>
          <a:cs typeface="+mn-cs"/>
        </a:defRPr>
      </a:lvl3pPr>
      <a:lvl4pPr marL="1436019" indent="-205146" algn="l" defTabSz="410291" rtl="0" eaLnBrk="1" latinLnBrk="0" hangingPunct="1">
        <a:spcBef>
          <a:spcPct val="20000"/>
        </a:spcBef>
        <a:buFont typeface="Arial"/>
        <a:buChar char="–"/>
        <a:defRPr sz="1800" kern="1200">
          <a:solidFill>
            <a:schemeClr val="tx1"/>
          </a:solidFill>
          <a:latin typeface="+mn-lt"/>
          <a:ea typeface="+mn-ea"/>
          <a:cs typeface="+mn-cs"/>
        </a:defRPr>
      </a:lvl4pPr>
      <a:lvl5pPr marL="1846311" indent="-205146" algn="l" defTabSz="410291" rtl="0" eaLnBrk="1" latinLnBrk="0" hangingPunct="1">
        <a:spcBef>
          <a:spcPct val="20000"/>
        </a:spcBef>
        <a:buFont typeface="Arial"/>
        <a:buChar char="»"/>
        <a:defRPr sz="1800" kern="1200">
          <a:solidFill>
            <a:schemeClr val="tx1"/>
          </a:solidFill>
          <a:latin typeface="+mn-lt"/>
          <a:ea typeface="+mn-ea"/>
          <a:cs typeface="+mn-cs"/>
        </a:defRPr>
      </a:lvl5pPr>
      <a:lvl6pPr marL="2256602" indent="-205146" algn="l" defTabSz="410291" rtl="0" eaLnBrk="1" latinLnBrk="0" hangingPunct="1">
        <a:spcBef>
          <a:spcPct val="20000"/>
        </a:spcBef>
        <a:buFont typeface="Arial"/>
        <a:buChar char="•"/>
        <a:defRPr sz="1800" kern="1200">
          <a:solidFill>
            <a:schemeClr val="tx1"/>
          </a:solidFill>
          <a:latin typeface="+mn-lt"/>
          <a:ea typeface="+mn-ea"/>
          <a:cs typeface="+mn-cs"/>
        </a:defRPr>
      </a:lvl6pPr>
      <a:lvl7pPr marL="2666893" indent="-205146" algn="l" defTabSz="410291" rtl="0" eaLnBrk="1" latinLnBrk="0" hangingPunct="1">
        <a:spcBef>
          <a:spcPct val="20000"/>
        </a:spcBef>
        <a:buFont typeface="Arial"/>
        <a:buChar char="•"/>
        <a:defRPr sz="1800" kern="1200">
          <a:solidFill>
            <a:schemeClr val="tx1"/>
          </a:solidFill>
          <a:latin typeface="+mn-lt"/>
          <a:ea typeface="+mn-ea"/>
          <a:cs typeface="+mn-cs"/>
        </a:defRPr>
      </a:lvl7pPr>
      <a:lvl8pPr marL="3077185" indent="-205146" algn="l" defTabSz="410291" rtl="0" eaLnBrk="1" latinLnBrk="0" hangingPunct="1">
        <a:spcBef>
          <a:spcPct val="20000"/>
        </a:spcBef>
        <a:buFont typeface="Arial"/>
        <a:buChar char="•"/>
        <a:defRPr sz="1800" kern="1200">
          <a:solidFill>
            <a:schemeClr val="tx1"/>
          </a:solidFill>
          <a:latin typeface="+mn-lt"/>
          <a:ea typeface="+mn-ea"/>
          <a:cs typeface="+mn-cs"/>
        </a:defRPr>
      </a:lvl8pPr>
      <a:lvl9pPr marL="3487476" indent="-205146" algn="l" defTabSz="410291"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dgrant@nybussales.com" TargetMode="External"/><Relationship Id="rId3" Type="http://schemas.openxmlformats.org/officeDocument/2006/relationships/hyperlink" Target="mailto:rhemund@newyorkbussales.com" TargetMode="External"/><Relationship Id="rId7" Type="http://schemas.openxmlformats.org/officeDocument/2006/relationships/hyperlink" Target="mailto:ptucker@newyorkbussales.com" TargetMode="External"/><Relationship Id="rId12" Type="http://schemas.openxmlformats.org/officeDocument/2006/relationships/hyperlink" Target="mailto:jjohnston@newyorkbussales.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mailto:jlewin@nybussales.com" TargetMode="External"/><Relationship Id="rId11" Type="http://schemas.openxmlformats.org/officeDocument/2006/relationships/hyperlink" Target="mailto:mmcdonald@newyorkbussales.com" TargetMode="External"/><Relationship Id="rId5" Type="http://schemas.openxmlformats.org/officeDocument/2006/relationships/hyperlink" Target="mailto:breith@newyorkbussales.com" TargetMode="External"/><Relationship Id="rId10" Type="http://schemas.openxmlformats.org/officeDocument/2006/relationships/hyperlink" Target="mailto:bshepard@newyorkbussales.com" TargetMode="External"/><Relationship Id="rId4" Type="http://schemas.openxmlformats.org/officeDocument/2006/relationships/hyperlink" Target="mailto:blamaitis@newyorkbussales.com" TargetMode="External"/><Relationship Id="rId9" Type="http://schemas.openxmlformats.org/officeDocument/2006/relationships/hyperlink" Target="mailto:breiling@newyorkbussal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299030" y="5913965"/>
            <a:ext cx="6172200" cy="339725"/>
          </a:xfrm>
        </p:spPr>
        <p:txBody>
          <a:bodyPr/>
          <a:lstStyle/>
          <a:p>
            <a:pPr algn="ctr"/>
            <a:r>
              <a:rPr lang="en-US" dirty="0"/>
              <a:t>Transmission Tail Shaft Mount Stamped “REAR” </a:t>
            </a:r>
          </a:p>
        </p:txBody>
      </p:sp>
      <p:sp>
        <p:nvSpPr>
          <p:cNvPr id="10" name="Slide Number Placeholder 9"/>
          <p:cNvSpPr>
            <a:spLocks noGrp="1"/>
          </p:cNvSpPr>
          <p:nvPr>
            <p:ph type="sldNum" sz="quarter" idx="12"/>
          </p:nvPr>
        </p:nvSpPr>
        <p:spPr/>
        <p:txBody>
          <a:bodyPr/>
          <a:lstStyle/>
          <a:p>
            <a:fld id="{C554EB52-A39F-1E42-ACC2-3A5CA4B651D3}" type="slidenum">
              <a:rPr lang="en-US" smtClean="0"/>
              <a:t>1</a:t>
            </a:fld>
            <a:endParaRPr lang="en-US" dirty="0"/>
          </a:p>
        </p:txBody>
      </p:sp>
      <p:sp>
        <p:nvSpPr>
          <p:cNvPr id="5" name="Title 4"/>
          <p:cNvSpPr>
            <a:spLocks noGrp="1"/>
          </p:cNvSpPr>
          <p:nvPr>
            <p:ph type="title"/>
          </p:nvPr>
        </p:nvSpPr>
        <p:spPr/>
        <p:txBody>
          <a:bodyPr>
            <a:normAutofit fontScale="90000"/>
          </a:bodyPr>
          <a:lstStyle/>
          <a:p>
            <a:r>
              <a:rPr lang="en-US" dirty="0"/>
              <a:t>Service Update #23-1014</a:t>
            </a:r>
          </a:p>
        </p:txBody>
      </p:sp>
      <p:sp>
        <p:nvSpPr>
          <p:cNvPr id="7" name="Content Placeholder 6"/>
          <p:cNvSpPr>
            <a:spLocks noGrp="1"/>
          </p:cNvSpPr>
          <p:nvPr>
            <p:ph sz="quarter" idx="14"/>
          </p:nvPr>
        </p:nvSpPr>
        <p:spPr>
          <a:xfrm>
            <a:off x="146304" y="6240692"/>
            <a:ext cx="6477653" cy="2450769"/>
          </a:xfrm>
        </p:spPr>
        <p:txBody>
          <a:bodyPr>
            <a:normAutofit/>
          </a:bodyPr>
          <a:lstStyle/>
          <a:p>
            <a:pPr marL="0" indent="0" algn="just">
              <a:buNone/>
            </a:pPr>
            <a:r>
              <a:rPr lang="en-US" dirty="0"/>
              <a:t>We have found that on units with the Ford 6R140 transmission, the rear tail shaft mount has been updated as pictured in FIGURES #1 &amp; #3 and is stamped with the word “REAR” on one side.</a:t>
            </a:r>
          </a:p>
          <a:p>
            <a:pPr marL="0" indent="0" algn="just">
              <a:buNone/>
            </a:pPr>
            <a:r>
              <a:rPr lang="en-US" dirty="0"/>
              <a:t>The issue with this is that the side stamped is actually facing the FRONT on some units. We have contacted Blue Bird engineering concerning the correct orientation of the mount.</a:t>
            </a:r>
          </a:p>
        </p:txBody>
      </p:sp>
      <p:sp>
        <p:nvSpPr>
          <p:cNvPr id="9" name="Text Placeholder 8"/>
          <p:cNvSpPr>
            <a:spLocks noGrp="1"/>
          </p:cNvSpPr>
          <p:nvPr>
            <p:ph type="body" sz="quarter" idx="16"/>
          </p:nvPr>
        </p:nvSpPr>
        <p:spPr>
          <a:xfrm>
            <a:off x="0" y="1262063"/>
            <a:ext cx="6858000" cy="395287"/>
          </a:xfrm>
        </p:spPr>
        <p:txBody>
          <a:bodyPr>
            <a:normAutofit fontScale="92500"/>
          </a:bodyPr>
          <a:lstStyle/>
          <a:p>
            <a:r>
              <a:rPr lang="en-US" dirty="0"/>
              <a:t>Blue Bird Vision/Ford Transmission Tail Shaft Mount Stamping</a:t>
            </a:r>
          </a:p>
        </p:txBody>
      </p:sp>
      <p:pic>
        <p:nvPicPr>
          <p:cNvPr id="1026" name="33D95F91-5BB7-4DCC-84C3-8E2102804CAA" descr="IMG_4720.jpg">
            <a:extLst>
              <a:ext uri="{FF2B5EF4-FFF2-40B4-BE49-F238E27FC236}">
                <a16:creationId xmlns:a16="http://schemas.microsoft.com/office/drawing/2014/main" id="{DF966B6E-981A-CA82-1490-016FAA13EF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2107" y="2123140"/>
            <a:ext cx="2729677" cy="3632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7F90BFF-5841-C1A3-62D2-3CC2EFDAC2E7}"/>
              </a:ext>
            </a:extLst>
          </p:cNvPr>
          <p:cNvSpPr txBox="1"/>
          <p:nvPr/>
        </p:nvSpPr>
        <p:spPr>
          <a:xfrm>
            <a:off x="2806873" y="5691187"/>
            <a:ext cx="1244251" cy="338554"/>
          </a:xfrm>
          <a:prstGeom prst="rect">
            <a:avLst/>
          </a:prstGeom>
          <a:noFill/>
        </p:spPr>
        <p:txBody>
          <a:bodyPr wrap="none" rtlCol="0">
            <a:spAutoFit/>
          </a:bodyPr>
          <a:lstStyle/>
          <a:p>
            <a:r>
              <a:rPr lang="en-US" dirty="0"/>
              <a:t>FIGURE #1</a:t>
            </a:r>
          </a:p>
        </p:txBody>
      </p:sp>
    </p:spTree>
    <p:extLst>
      <p:ext uri="{BB962C8B-B14F-4D97-AF65-F5344CB8AC3E}">
        <p14:creationId xmlns:p14="http://schemas.microsoft.com/office/powerpoint/2010/main" val="34845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C554EB52-A39F-1E42-ACC2-3A5CA4B651D3}" type="slidenum">
              <a:rPr lang="en-US" smtClean="0"/>
              <a:t>2</a:t>
            </a:fld>
            <a:endParaRPr lang="en-US" dirty="0"/>
          </a:p>
        </p:txBody>
      </p:sp>
      <p:pic>
        <p:nvPicPr>
          <p:cNvPr id="3" name="Picture 2">
            <a:extLst>
              <a:ext uri="{FF2B5EF4-FFF2-40B4-BE49-F238E27FC236}">
                <a16:creationId xmlns:a16="http://schemas.microsoft.com/office/drawing/2014/main" id="{F2FEC819-6E32-43DE-78AD-1E71591DBF58}"/>
              </a:ext>
            </a:extLst>
          </p:cNvPr>
          <p:cNvPicPr>
            <a:picLocks noChangeAspect="1"/>
          </p:cNvPicPr>
          <p:nvPr/>
        </p:nvPicPr>
        <p:blipFill>
          <a:blip r:embed="rId2"/>
          <a:stretch>
            <a:fillRect/>
          </a:stretch>
        </p:blipFill>
        <p:spPr>
          <a:xfrm>
            <a:off x="-1" y="25515"/>
            <a:ext cx="6858000" cy="6898409"/>
          </a:xfrm>
          <a:prstGeom prst="rect">
            <a:avLst/>
          </a:prstGeom>
        </p:spPr>
      </p:pic>
      <p:sp>
        <p:nvSpPr>
          <p:cNvPr id="5" name="TextBox 4">
            <a:extLst>
              <a:ext uri="{FF2B5EF4-FFF2-40B4-BE49-F238E27FC236}">
                <a16:creationId xmlns:a16="http://schemas.microsoft.com/office/drawing/2014/main" id="{2424ABF1-BED0-459D-A6E5-BD09A84B4765}"/>
              </a:ext>
            </a:extLst>
          </p:cNvPr>
          <p:cNvSpPr txBox="1"/>
          <p:nvPr/>
        </p:nvSpPr>
        <p:spPr>
          <a:xfrm>
            <a:off x="2806874" y="7217664"/>
            <a:ext cx="1244251" cy="338554"/>
          </a:xfrm>
          <a:prstGeom prst="rect">
            <a:avLst/>
          </a:prstGeom>
          <a:noFill/>
        </p:spPr>
        <p:txBody>
          <a:bodyPr wrap="none" rtlCol="0">
            <a:spAutoFit/>
          </a:bodyPr>
          <a:lstStyle/>
          <a:p>
            <a:r>
              <a:rPr lang="en-US" dirty="0"/>
              <a:t>FIGURE #2</a:t>
            </a:r>
          </a:p>
        </p:txBody>
      </p:sp>
      <p:sp>
        <p:nvSpPr>
          <p:cNvPr id="7" name="TextBox 6">
            <a:extLst>
              <a:ext uri="{FF2B5EF4-FFF2-40B4-BE49-F238E27FC236}">
                <a16:creationId xmlns:a16="http://schemas.microsoft.com/office/drawing/2014/main" id="{71285BF5-6260-F8E1-52D4-4073B1B4DF07}"/>
              </a:ext>
            </a:extLst>
          </p:cNvPr>
          <p:cNvSpPr txBox="1"/>
          <p:nvPr/>
        </p:nvSpPr>
        <p:spPr>
          <a:xfrm>
            <a:off x="1" y="25515"/>
            <a:ext cx="5023756" cy="2554545"/>
          </a:xfrm>
          <a:prstGeom prst="rect">
            <a:avLst/>
          </a:prstGeom>
          <a:noFill/>
        </p:spPr>
        <p:txBody>
          <a:bodyPr wrap="square" rtlCol="0">
            <a:spAutoFit/>
          </a:bodyPr>
          <a:lstStyle/>
          <a:p>
            <a:pPr algn="just"/>
            <a:r>
              <a:rPr lang="en-US" dirty="0">
                <a:solidFill>
                  <a:schemeClr val="bg1">
                    <a:lumMod val="50000"/>
                  </a:schemeClr>
                </a:solidFill>
              </a:rPr>
              <a:t>What was found is that the mount is used in several vehicle applications using the 6R140 transmission, and in some of those applications the mount needed to be oriented specifically to obtain required clearance.</a:t>
            </a:r>
          </a:p>
          <a:p>
            <a:pPr algn="just"/>
            <a:r>
              <a:rPr lang="en-US" dirty="0">
                <a:solidFill>
                  <a:schemeClr val="bg1">
                    <a:lumMod val="50000"/>
                  </a:schemeClr>
                </a:solidFill>
              </a:rPr>
              <a:t>This is NOT the case when used on the Blue Bird BBCV, so mounting from front to rear </a:t>
            </a:r>
          </a:p>
          <a:p>
            <a:pPr algn="just"/>
            <a:r>
              <a:rPr lang="en-US" dirty="0">
                <a:solidFill>
                  <a:schemeClr val="bg1">
                    <a:lumMod val="50000"/>
                  </a:schemeClr>
                </a:solidFill>
              </a:rPr>
              <a:t>is not specified and on the BBCV it can </a:t>
            </a:r>
          </a:p>
          <a:p>
            <a:pPr algn="just"/>
            <a:r>
              <a:rPr lang="en-US" dirty="0">
                <a:solidFill>
                  <a:schemeClr val="bg1">
                    <a:lumMod val="50000"/>
                  </a:schemeClr>
                </a:solidFill>
              </a:rPr>
              <a:t>be mounted either way.</a:t>
            </a:r>
          </a:p>
          <a:p>
            <a:r>
              <a:rPr lang="en-US" dirty="0"/>
              <a:t>   </a:t>
            </a:r>
          </a:p>
        </p:txBody>
      </p:sp>
    </p:spTree>
    <p:extLst>
      <p:ext uri="{BB962C8B-B14F-4D97-AF65-F5344CB8AC3E}">
        <p14:creationId xmlns:p14="http://schemas.microsoft.com/office/powerpoint/2010/main" val="414988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C554EB52-A39F-1E42-ACC2-3A5CA4B651D3}" type="slidenum">
              <a:rPr lang="en-US" smtClean="0"/>
              <a:t>3</a:t>
            </a:fld>
            <a:endParaRPr lang="en-US" dirty="0"/>
          </a:p>
        </p:txBody>
      </p:sp>
      <p:pic>
        <p:nvPicPr>
          <p:cNvPr id="4" name="Picture 3">
            <a:extLst>
              <a:ext uri="{FF2B5EF4-FFF2-40B4-BE49-F238E27FC236}">
                <a16:creationId xmlns:a16="http://schemas.microsoft.com/office/drawing/2014/main" id="{348520EC-E2D9-236B-4472-5BCFAA5A99B0}"/>
              </a:ext>
            </a:extLst>
          </p:cNvPr>
          <p:cNvPicPr>
            <a:picLocks noChangeAspect="1"/>
          </p:cNvPicPr>
          <p:nvPr/>
        </p:nvPicPr>
        <p:blipFill>
          <a:blip r:embed="rId2"/>
          <a:stretch>
            <a:fillRect/>
          </a:stretch>
        </p:blipFill>
        <p:spPr>
          <a:xfrm>
            <a:off x="551236" y="722386"/>
            <a:ext cx="5755527" cy="3287016"/>
          </a:xfrm>
          <a:prstGeom prst="rect">
            <a:avLst/>
          </a:prstGeom>
        </p:spPr>
      </p:pic>
      <p:sp>
        <p:nvSpPr>
          <p:cNvPr id="5" name="TextBox 4">
            <a:extLst>
              <a:ext uri="{FF2B5EF4-FFF2-40B4-BE49-F238E27FC236}">
                <a16:creationId xmlns:a16="http://schemas.microsoft.com/office/drawing/2014/main" id="{0C4DB8F4-66C1-04D0-09EE-5BEDCC161393}"/>
              </a:ext>
            </a:extLst>
          </p:cNvPr>
          <p:cNvSpPr txBox="1"/>
          <p:nvPr/>
        </p:nvSpPr>
        <p:spPr>
          <a:xfrm>
            <a:off x="2806874" y="4402723"/>
            <a:ext cx="1244251" cy="338554"/>
          </a:xfrm>
          <a:prstGeom prst="rect">
            <a:avLst/>
          </a:prstGeom>
          <a:noFill/>
        </p:spPr>
        <p:txBody>
          <a:bodyPr wrap="none" rtlCol="0">
            <a:spAutoFit/>
          </a:bodyPr>
          <a:lstStyle/>
          <a:p>
            <a:r>
              <a:rPr lang="en-US" dirty="0"/>
              <a:t>FIGURE #3</a:t>
            </a:r>
          </a:p>
        </p:txBody>
      </p:sp>
    </p:spTree>
    <p:extLst>
      <p:ext uri="{BB962C8B-B14F-4D97-AF65-F5344CB8AC3E}">
        <p14:creationId xmlns:p14="http://schemas.microsoft.com/office/powerpoint/2010/main" val="314288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541" y="308242"/>
            <a:ext cx="6083585" cy="721286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2"/>
          </p:nvPr>
        </p:nvSpPr>
        <p:spPr/>
        <p:txBody>
          <a:bodyPr/>
          <a:lstStyle/>
          <a:p>
            <a:fld id="{C554EB52-A39F-1E42-ACC2-3A5CA4B651D3}" type="slidenum">
              <a:rPr lang="en-US" smtClean="0"/>
              <a:pPr/>
              <a:t>4</a:t>
            </a:fld>
            <a:endParaRPr lang="en-US" dirty="0"/>
          </a:p>
        </p:txBody>
      </p:sp>
      <p:sp>
        <p:nvSpPr>
          <p:cNvPr id="4" name="Content Placeholder 3"/>
          <p:cNvSpPr>
            <a:spLocks noGrp="1"/>
          </p:cNvSpPr>
          <p:nvPr>
            <p:ph sz="quarter" idx="13"/>
          </p:nvPr>
        </p:nvSpPr>
        <p:spPr>
          <a:xfrm>
            <a:off x="357541" y="542506"/>
            <a:ext cx="6083585" cy="641143"/>
          </a:xfrm>
        </p:spPr>
        <p:txBody>
          <a:bodyPr>
            <a:normAutofit/>
          </a:bodyPr>
          <a:lstStyle/>
          <a:p>
            <a:r>
              <a:rPr lang="en-US" sz="1400" dirty="0"/>
              <a:t>CONTACT OUR SERVICE OR PARTS DEPARTMENT WITH ANY QUESTIONS</a:t>
            </a:r>
          </a:p>
          <a:p>
            <a:endParaRPr lang="en-US" dirty="0"/>
          </a:p>
        </p:txBody>
      </p:sp>
      <p:sp>
        <p:nvSpPr>
          <p:cNvPr id="6" name="TextBox 5">
            <a:extLst>
              <a:ext uri="{FF2B5EF4-FFF2-40B4-BE49-F238E27FC236}">
                <a16:creationId xmlns:a16="http://schemas.microsoft.com/office/drawing/2014/main" id="{FF23B0CC-DBA6-2F30-4AA3-C60E06542BF8}"/>
              </a:ext>
            </a:extLst>
          </p:cNvPr>
          <p:cNvSpPr txBox="1"/>
          <p:nvPr/>
        </p:nvSpPr>
        <p:spPr>
          <a:xfrm>
            <a:off x="1803682" y="984921"/>
            <a:ext cx="3191297" cy="5909310"/>
          </a:xfrm>
          <a:prstGeom prst="rect">
            <a:avLst/>
          </a:prstGeom>
          <a:noFill/>
        </p:spPr>
        <p:txBody>
          <a:bodyPr wrap="square" rtlCol="0">
            <a:spAutoFit/>
          </a:bodyPr>
          <a:lstStyle/>
          <a:p>
            <a:pPr algn="ctr"/>
            <a:endParaRPr lang="en-US" sz="1400" b="1" dirty="0">
              <a:solidFill>
                <a:srgbClr val="0B3588"/>
              </a:solidFill>
            </a:endParaRPr>
          </a:p>
          <a:p>
            <a:pPr algn="ctr"/>
            <a:r>
              <a:rPr lang="en-US" sz="1400" b="1" dirty="0">
                <a:solidFill>
                  <a:srgbClr val="0B3588"/>
                </a:solidFill>
              </a:rPr>
              <a:t>Director of Service </a:t>
            </a:r>
          </a:p>
          <a:p>
            <a:pPr algn="ctr"/>
            <a:r>
              <a:rPr lang="en-US" sz="1400" b="1" dirty="0">
                <a:solidFill>
                  <a:srgbClr val="0B3588"/>
                </a:solidFill>
              </a:rPr>
              <a:t>Ryan Hemund </a:t>
            </a:r>
            <a:r>
              <a:rPr lang="en-US" sz="1400" dirty="0">
                <a:solidFill>
                  <a:srgbClr val="0B3588"/>
                </a:solidFill>
              </a:rPr>
              <a:t> </a:t>
            </a:r>
          </a:p>
          <a:p>
            <a:pPr algn="ctr"/>
            <a:r>
              <a:rPr lang="en-US" sz="1400" dirty="0">
                <a:solidFill>
                  <a:srgbClr val="0B3588"/>
                </a:solidFill>
                <a:hlinkClick r:id="rId3">
                  <a:extLst>
                    <a:ext uri="{A12FA001-AC4F-418D-AE19-62706E023703}">
                      <ahyp:hlinkClr xmlns:ahyp="http://schemas.microsoft.com/office/drawing/2018/hyperlinkcolor" val="tx"/>
                    </a:ext>
                  </a:extLst>
                </a:hlinkClick>
              </a:rPr>
              <a:t>rhemund@newyorkbussales.com</a:t>
            </a:r>
            <a:r>
              <a:rPr lang="en-US" sz="1400" dirty="0">
                <a:solidFill>
                  <a:srgbClr val="0B3588"/>
                </a:solidFill>
              </a:rPr>
              <a:t>	</a:t>
            </a:r>
          </a:p>
          <a:p>
            <a:pPr algn="ctr"/>
            <a:endParaRPr lang="en-US" sz="900" dirty="0">
              <a:solidFill>
                <a:srgbClr val="0B3588"/>
              </a:solidFill>
            </a:endParaRPr>
          </a:p>
          <a:p>
            <a:pPr algn="ctr"/>
            <a:r>
              <a:rPr lang="fi-FI" sz="1400" b="1" dirty="0">
                <a:solidFill>
                  <a:srgbClr val="0B3588"/>
                </a:solidFill>
              </a:rPr>
              <a:t>Chittenango: 800-962-5768</a:t>
            </a:r>
          </a:p>
          <a:p>
            <a:pPr algn="ctr"/>
            <a:endParaRPr lang="fi-FI" sz="800" dirty="0">
              <a:solidFill>
                <a:srgbClr val="0B3588"/>
              </a:solidFill>
            </a:endParaRPr>
          </a:p>
          <a:p>
            <a:pPr algn="ctr"/>
            <a:r>
              <a:rPr lang="fi-FI" sz="1400" dirty="0">
                <a:solidFill>
                  <a:srgbClr val="0B3588"/>
                </a:solidFill>
              </a:rPr>
              <a:t>Brian Lamaitis	</a:t>
            </a:r>
          </a:p>
          <a:p>
            <a:pPr algn="ctr"/>
            <a:r>
              <a:rPr lang="fi-FI" sz="1400" dirty="0">
                <a:solidFill>
                  <a:srgbClr val="0B3588"/>
                </a:solidFill>
                <a:hlinkClick r:id="rId4">
                  <a:extLst>
                    <a:ext uri="{A12FA001-AC4F-418D-AE19-62706E023703}">
                      <ahyp:hlinkClr xmlns:ahyp="http://schemas.microsoft.com/office/drawing/2018/hyperlinkcolor" val="tx"/>
                    </a:ext>
                  </a:extLst>
                </a:hlinkClick>
              </a:rPr>
              <a:t>blamaitis@newyorkbussales.com</a:t>
            </a:r>
            <a:r>
              <a:rPr lang="fi-FI" sz="1400" dirty="0">
                <a:solidFill>
                  <a:srgbClr val="0B3588"/>
                </a:solidFill>
              </a:rPr>
              <a:t> </a:t>
            </a:r>
          </a:p>
          <a:p>
            <a:pPr algn="ctr"/>
            <a:endParaRPr lang="fi-FI" sz="800" dirty="0">
              <a:solidFill>
                <a:srgbClr val="0B3588"/>
              </a:solidFill>
            </a:endParaRPr>
          </a:p>
          <a:p>
            <a:pPr algn="ctr"/>
            <a:r>
              <a:rPr lang="fi-FI" sz="1400" dirty="0">
                <a:solidFill>
                  <a:srgbClr val="0B3588"/>
                </a:solidFill>
              </a:rPr>
              <a:t>Bob Reith</a:t>
            </a:r>
          </a:p>
          <a:p>
            <a:pPr algn="ctr"/>
            <a:r>
              <a:rPr lang="fi-FI" sz="1400" dirty="0">
                <a:solidFill>
                  <a:srgbClr val="0B3588"/>
                </a:solidFill>
                <a:hlinkClick r:id="rId5">
                  <a:extLst>
                    <a:ext uri="{A12FA001-AC4F-418D-AE19-62706E023703}">
                      <ahyp:hlinkClr xmlns:ahyp="http://schemas.microsoft.com/office/drawing/2018/hyperlinkcolor" val="tx"/>
                    </a:ext>
                  </a:extLst>
                </a:hlinkClick>
              </a:rPr>
              <a:t>breith@newyorkbussales.com</a:t>
            </a:r>
            <a:endParaRPr lang="fi-FI" sz="1400" dirty="0">
              <a:solidFill>
                <a:srgbClr val="0B3588"/>
              </a:solidFill>
            </a:endParaRPr>
          </a:p>
          <a:p>
            <a:pPr algn="ctr"/>
            <a:endParaRPr lang="fi-FI" sz="800" dirty="0">
              <a:solidFill>
                <a:srgbClr val="0B3588"/>
              </a:solidFill>
              <a:hlinkClick r:id="rId6"/>
            </a:endParaRPr>
          </a:p>
          <a:p>
            <a:pPr algn="ctr"/>
            <a:r>
              <a:rPr lang="fi-FI" sz="1400" dirty="0">
                <a:solidFill>
                  <a:srgbClr val="0B3588"/>
                </a:solidFill>
              </a:rPr>
              <a:t>Phil Tucker</a:t>
            </a:r>
          </a:p>
          <a:p>
            <a:pPr algn="ctr"/>
            <a:r>
              <a:rPr lang="fi-FI" sz="1400" dirty="0">
                <a:solidFill>
                  <a:srgbClr val="0B3588"/>
                </a:solidFill>
                <a:hlinkClick r:id="rId7">
                  <a:extLst>
                    <a:ext uri="{A12FA001-AC4F-418D-AE19-62706E023703}">
                      <ahyp:hlinkClr xmlns:ahyp="http://schemas.microsoft.com/office/drawing/2018/hyperlinkcolor" val="tx"/>
                    </a:ext>
                  </a:extLst>
                </a:hlinkClick>
              </a:rPr>
              <a:t>ptucker@newyorkbussales.com</a:t>
            </a:r>
            <a:r>
              <a:rPr lang="fi-FI" sz="1400" dirty="0">
                <a:solidFill>
                  <a:srgbClr val="0B3588"/>
                </a:solidFill>
              </a:rPr>
              <a:t> 	</a:t>
            </a:r>
            <a:endParaRPr lang="fi-FI" sz="1400" dirty="0">
              <a:solidFill>
                <a:srgbClr val="0B3588"/>
              </a:solidFill>
              <a:hlinkClick r:id="rId8"/>
            </a:endParaRPr>
          </a:p>
          <a:p>
            <a:pPr algn="ctr"/>
            <a:r>
              <a:rPr lang="fi-FI" sz="1400" dirty="0">
                <a:solidFill>
                  <a:srgbClr val="0B3588"/>
                </a:solidFill>
              </a:rPr>
              <a:t> 	</a:t>
            </a:r>
            <a:endParaRPr lang="fi-FI" sz="1400" b="1" dirty="0">
              <a:solidFill>
                <a:srgbClr val="0B3588"/>
              </a:solidFill>
            </a:endParaRPr>
          </a:p>
          <a:p>
            <a:pPr algn="ctr"/>
            <a:r>
              <a:rPr lang="fi-FI" sz="1400" b="1" dirty="0">
                <a:solidFill>
                  <a:srgbClr val="0B3588"/>
                </a:solidFill>
              </a:rPr>
              <a:t>Albany: 866-867-1100</a:t>
            </a:r>
          </a:p>
          <a:p>
            <a:pPr algn="ctr"/>
            <a:endParaRPr lang="fi-FI" sz="800" dirty="0">
              <a:solidFill>
                <a:srgbClr val="0B3588"/>
              </a:solidFill>
            </a:endParaRPr>
          </a:p>
          <a:p>
            <a:pPr algn="ctr"/>
            <a:r>
              <a:rPr lang="fi-FI" sz="1400" dirty="0">
                <a:solidFill>
                  <a:srgbClr val="0B3588"/>
                </a:solidFill>
              </a:rPr>
              <a:t>Ben Reiling</a:t>
            </a:r>
          </a:p>
          <a:p>
            <a:pPr algn="ctr"/>
            <a:r>
              <a:rPr lang="fi-FI" sz="1400" dirty="0">
                <a:solidFill>
                  <a:srgbClr val="0B3588"/>
                </a:solidFill>
                <a:hlinkClick r:id="rId9">
                  <a:extLst>
                    <a:ext uri="{A12FA001-AC4F-418D-AE19-62706E023703}">
                      <ahyp:hlinkClr xmlns:ahyp="http://schemas.microsoft.com/office/drawing/2018/hyperlinkcolor" val="tx"/>
                    </a:ext>
                  </a:extLst>
                </a:hlinkClick>
              </a:rPr>
              <a:t>breiling@newyorkbussales.com</a:t>
            </a:r>
            <a:endParaRPr lang="fi-FI" sz="1400" dirty="0">
              <a:solidFill>
                <a:srgbClr val="0B3588"/>
              </a:solidFill>
            </a:endParaRPr>
          </a:p>
          <a:p>
            <a:pPr algn="ctr"/>
            <a:r>
              <a:rPr lang="fi-FI" sz="1400" dirty="0">
                <a:solidFill>
                  <a:srgbClr val="0B3588"/>
                </a:solidFill>
              </a:rPr>
              <a:t> </a:t>
            </a:r>
          </a:p>
          <a:p>
            <a:pPr algn="ctr"/>
            <a:r>
              <a:rPr lang="sv-SE" sz="1400" b="1" dirty="0">
                <a:solidFill>
                  <a:srgbClr val="0B3588"/>
                </a:solidFill>
              </a:rPr>
              <a:t>Batavia: 800-463-3232</a:t>
            </a:r>
          </a:p>
          <a:p>
            <a:pPr algn="ctr"/>
            <a:endParaRPr lang="sv-SE" sz="800" dirty="0">
              <a:solidFill>
                <a:srgbClr val="0B3588"/>
              </a:solidFill>
            </a:endParaRPr>
          </a:p>
          <a:p>
            <a:pPr algn="ctr"/>
            <a:r>
              <a:rPr lang="sv-SE" sz="1400" dirty="0">
                <a:solidFill>
                  <a:srgbClr val="0B3588"/>
                </a:solidFill>
              </a:rPr>
              <a:t>Andrew Faskel</a:t>
            </a:r>
          </a:p>
          <a:p>
            <a:pPr algn="ctr"/>
            <a:r>
              <a:rPr lang="sv-SE" sz="1400" dirty="0">
                <a:solidFill>
                  <a:srgbClr val="0B3588"/>
                </a:solidFill>
                <a:hlinkClick r:id="rId10">
                  <a:extLst>
                    <a:ext uri="{A12FA001-AC4F-418D-AE19-62706E023703}">
                      <ahyp:hlinkClr xmlns:ahyp="http://schemas.microsoft.com/office/drawing/2018/hyperlinkcolor" val="tx"/>
                    </a:ext>
                  </a:extLst>
                </a:hlinkClick>
              </a:rPr>
              <a:t>afaskel@newyorkbussales.com</a:t>
            </a:r>
            <a:endParaRPr lang="sv-SE" sz="1400" dirty="0">
              <a:solidFill>
                <a:srgbClr val="0B3588"/>
              </a:solidFill>
            </a:endParaRPr>
          </a:p>
          <a:p>
            <a:pPr algn="ctr"/>
            <a:endParaRPr lang="sv-SE" sz="1400" dirty="0">
              <a:solidFill>
                <a:srgbClr val="0B3588"/>
              </a:solidFill>
            </a:endParaRPr>
          </a:p>
          <a:p>
            <a:pPr algn="ctr"/>
            <a:r>
              <a:rPr lang="sv-SE" sz="1400" b="1" dirty="0">
                <a:solidFill>
                  <a:srgbClr val="0B3588"/>
                </a:solidFill>
              </a:rPr>
              <a:t>Middletown: 845-609-7070</a:t>
            </a:r>
          </a:p>
          <a:p>
            <a:pPr algn="ctr"/>
            <a:endParaRPr lang="sv-SE" sz="800" b="1" dirty="0">
              <a:solidFill>
                <a:srgbClr val="0B3588"/>
              </a:solidFill>
            </a:endParaRPr>
          </a:p>
          <a:p>
            <a:pPr algn="ctr"/>
            <a:r>
              <a:rPr lang="sv-SE" sz="1400" dirty="0">
                <a:solidFill>
                  <a:srgbClr val="0B3588"/>
                </a:solidFill>
              </a:rPr>
              <a:t>Moncia Cherry</a:t>
            </a:r>
          </a:p>
          <a:p>
            <a:pPr algn="ctr"/>
            <a:r>
              <a:rPr lang="sv-SE" sz="1300" dirty="0">
                <a:solidFill>
                  <a:srgbClr val="0B3588"/>
                </a:solidFill>
                <a:hlinkClick r:id="rId11">
                  <a:extLst>
                    <a:ext uri="{A12FA001-AC4F-418D-AE19-62706E023703}">
                      <ahyp:hlinkClr xmlns:ahyp="http://schemas.microsoft.com/office/drawing/2018/hyperlinkcolor" val="tx"/>
                    </a:ext>
                  </a:extLst>
                </a:hlinkClick>
              </a:rPr>
              <a:t>mcherry@newyorkbussales.com</a:t>
            </a:r>
            <a:r>
              <a:rPr lang="sv-SE" sz="1300" dirty="0">
                <a:solidFill>
                  <a:srgbClr val="0B3588"/>
                </a:solidFill>
              </a:rPr>
              <a:t> </a:t>
            </a:r>
          </a:p>
        </p:txBody>
      </p:sp>
      <p:sp>
        <p:nvSpPr>
          <p:cNvPr id="7" name="TextBox 6">
            <a:extLst>
              <a:ext uri="{FF2B5EF4-FFF2-40B4-BE49-F238E27FC236}">
                <a16:creationId xmlns:a16="http://schemas.microsoft.com/office/drawing/2014/main" id="{9B24917B-22C7-B07D-99C8-0D3E625D4CEB}"/>
              </a:ext>
            </a:extLst>
          </p:cNvPr>
          <p:cNvSpPr txBox="1"/>
          <p:nvPr/>
        </p:nvSpPr>
        <p:spPr>
          <a:xfrm>
            <a:off x="4658496" y="8303741"/>
            <a:ext cx="1782629" cy="584775"/>
          </a:xfrm>
          <a:prstGeom prst="rect">
            <a:avLst/>
          </a:prstGeom>
          <a:noFill/>
        </p:spPr>
        <p:txBody>
          <a:bodyPr wrap="square" rtlCol="0">
            <a:spAutoFit/>
          </a:bodyPr>
          <a:lstStyle/>
          <a:p>
            <a:r>
              <a:rPr lang="en-US" sz="800" b="1" dirty="0">
                <a:solidFill>
                  <a:srgbClr val="0B3588"/>
                </a:solidFill>
              </a:rPr>
              <a:t>Comments or Concerns:</a:t>
            </a:r>
          </a:p>
          <a:p>
            <a:r>
              <a:rPr lang="en-US" sz="800" dirty="0">
                <a:solidFill>
                  <a:srgbClr val="0B3588"/>
                </a:solidFill>
              </a:rPr>
              <a:t>John Johnston</a:t>
            </a:r>
          </a:p>
          <a:p>
            <a:r>
              <a:rPr lang="en-US" sz="800" dirty="0">
                <a:solidFill>
                  <a:srgbClr val="0B3588"/>
                </a:solidFill>
                <a:hlinkClick r:id="rId12">
                  <a:extLst>
                    <a:ext uri="{A12FA001-AC4F-418D-AE19-62706E023703}">
                      <ahyp:hlinkClr xmlns:ahyp="http://schemas.microsoft.com/office/drawing/2018/hyperlinkcolor" val="tx"/>
                    </a:ext>
                  </a:extLst>
                </a:hlinkClick>
              </a:rPr>
              <a:t>jjohnston@newyorkbussales.com</a:t>
            </a:r>
            <a:endParaRPr lang="en-US" sz="800" dirty="0">
              <a:solidFill>
                <a:srgbClr val="0B3588"/>
              </a:solidFill>
            </a:endParaRPr>
          </a:p>
          <a:p>
            <a:r>
              <a:rPr lang="en-US" sz="800" dirty="0">
                <a:solidFill>
                  <a:srgbClr val="0B3588"/>
                </a:solidFill>
              </a:rPr>
              <a:t>Cell 315-263-0766</a:t>
            </a:r>
          </a:p>
        </p:txBody>
      </p:sp>
    </p:spTree>
    <p:extLst>
      <p:ext uri="{BB962C8B-B14F-4D97-AF65-F5344CB8AC3E}">
        <p14:creationId xmlns:p14="http://schemas.microsoft.com/office/powerpoint/2010/main" val="3355240659"/>
      </p:ext>
    </p:extLst>
  </p:cSld>
  <p:clrMapOvr>
    <a:masterClrMapping/>
  </p:clrMapOvr>
</p:sld>
</file>

<file path=ppt/theme/theme1.xml><?xml version="1.0" encoding="utf-8"?>
<a:theme xmlns:a="http://schemas.openxmlformats.org/drawingml/2006/main" name="Office Theme">
  <a:themeElements>
    <a:clrScheme name="New York Bus Sales 01">
      <a:dk1>
        <a:sysClr val="windowText" lastClr="000000"/>
      </a:dk1>
      <a:lt1>
        <a:sysClr val="window" lastClr="FFFFFF"/>
      </a:lt1>
      <a:dk2>
        <a:srgbClr val="80807D"/>
      </a:dk2>
      <a:lt2>
        <a:srgbClr val="EEECE1"/>
      </a:lt2>
      <a:accent1>
        <a:srgbClr val="0048BD"/>
      </a:accent1>
      <a:accent2>
        <a:srgbClr val="0B3588"/>
      </a:accent2>
      <a:accent3>
        <a:srgbClr val="FFCD34"/>
      </a:accent3>
      <a:accent4>
        <a:srgbClr val="FF9900"/>
      </a:accent4>
      <a:accent5>
        <a:srgbClr val="B03330"/>
      </a:accent5>
      <a:accent6>
        <a:srgbClr val="82C359"/>
      </a:accent6>
      <a:hlink>
        <a:srgbClr val="3399FF"/>
      </a:hlink>
      <a:folHlink>
        <a:srgbClr val="0B358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55F8D7A656304F8D7C261D54F5FAF5" ma:contentTypeVersion="18" ma:contentTypeDescription="Create a new document." ma:contentTypeScope="" ma:versionID="fa98f9db843fbd0382f7936248e956c2">
  <xsd:schema xmlns:xsd="http://www.w3.org/2001/XMLSchema" xmlns:xs="http://www.w3.org/2001/XMLSchema" xmlns:p="http://schemas.microsoft.com/office/2006/metadata/properties" xmlns:ns2="6ee98f41-a178-4933-bc91-9575cba1a2c1" targetNamespace="http://schemas.microsoft.com/office/2006/metadata/properties" ma:root="true" ma:fieldsID="788bfafc40703ea5467cc1e9ae335306" ns2:_="">
    <xsd:import namespace="6ee98f41-a178-4933-bc91-9575cba1a2c1"/>
    <xsd:element name="properties">
      <xsd:complexType>
        <xsd:sequence>
          <xsd:element name="documentManagement">
            <xsd:complexType>
              <xsd:all>
                <xsd:element ref="ns2:MigrationWizId" minOccurs="0"/>
                <xsd:element ref="ns2:MigrationWizIdPermissions" minOccurs="0"/>
                <xsd:element ref="ns2:MigrationWizIdVersion" minOccurs="0"/>
                <xsd:element ref="ns2:lcf76f155ced4ddcb4097134ff3c332f0" minOccurs="0"/>
                <xsd:element ref="ns2:MediaServiceMetadata" minOccurs="0"/>
                <xsd:element ref="ns2:MediaServiceFastMetadata"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OCR" minOccurs="0"/>
                <xsd:element ref="ns2:MigrationWizIdPermissionLevels" minOccurs="0"/>
                <xsd:element ref="ns2:MigrationWizIdDocumentLibraryPermissions" minOccurs="0"/>
                <xsd:element ref="ns2:MigrationWizIdSecurityGroup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e98f41-a178-4933-bc91-9575cba1a2c1"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lcf76f155ced4ddcb4097134ff3c332f0" ma:index="11" nillable="true" ma:displayName="Image Tags_0" ma:hidden="true" ma:internalName="lcf76f155ced4ddcb4097134ff3c332f0" ma:readOnly="false">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e33658f-19da-4b7d-b662-bcdc89fc9cb3"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igrationWizIdPermissionLevels" ma:index="21" nillable="true" ma:displayName="MigrationWizIdPermissionLevels" ma:internalName="MigrationWizIdPermissionLevels">
      <xsd:simpleType>
        <xsd:restriction base="dms:Text"/>
      </xsd:simpleType>
    </xsd:element>
    <xsd:element name="MigrationWizIdDocumentLibraryPermissions" ma:index="22" nillable="true" ma:displayName="MigrationWizIdDocumentLibraryPermissions" ma:internalName="MigrationWizIdDocumentLibraryPermissions">
      <xsd:simpleType>
        <xsd:restriction base="dms:Text"/>
      </xsd:simpleType>
    </xsd:element>
    <xsd:element name="MigrationWizIdSecurityGroups" ma:index="23" nillable="true" ma:displayName="MigrationWizIdSecurityGroups" ma:internalName="MigrationWizIdSecurityGroups">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0 xmlns="6ee98f41-a178-4933-bc91-9575cba1a2c1" xsi:nil="true"/>
    <MigrationWizId xmlns="6ee98f41-a178-4933-bc91-9575cba1a2c1" xsi:nil="true"/>
    <lcf76f155ced4ddcb4097134ff3c332f xmlns="6ee98f41-a178-4933-bc91-9575cba1a2c1">
      <Terms xmlns="http://schemas.microsoft.com/office/infopath/2007/PartnerControls"/>
    </lcf76f155ced4ddcb4097134ff3c332f>
    <MigrationWizIdDocumentLibraryPermissions xmlns="6ee98f41-a178-4933-bc91-9575cba1a2c1" xsi:nil="true"/>
    <MigrationWizIdVersion xmlns="6ee98f41-a178-4933-bc91-9575cba1a2c1" xsi:nil="true"/>
    <MigrationWizIdPermissions xmlns="6ee98f41-a178-4933-bc91-9575cba1a2c1" xsi:nil="true"/>
    <MigrationWizIdSecurityGroups xmlns="6ee98f41-a178-4933-bc91-9575cba1a2c1" xsi:nil="true"/>
    <MigrationWizIdPermissionLevels xmlns="6ee98f41-a178-4933-bc91-9575cba1a2c1" xsi:nil="true"/>
  </documentManagement>
</p:properties>
</file>

<file path=customXml/itemProps1.xml><?xml version="1.0" encoding="utf-8"?>
<ds:datastoreItem xmlns:ds="http://schemas.openxmlformats.org/officeDocument/2006/customXml" ds:itemID="{622A5F51-3361-4C3E-B641-DC967E2919AB}"/>
</file>

<file path=customXml/itemProps2.xml><?xml version="1.0" encoding="utf-8"?>
<ds:datastoreItem xmlns:ds="http://schemas.openxmlformats.org/officeDocument/2006/customXml" ds:itemID="{CE2EFDE6-1116-4058-A9BB-6F0C7EB088C6}"/>
</file>

<file path=customXml/itemProps3.xml><?xml version="1.0" encoding="utf-8"?>
<ds:datastoreItem xmlns:ds="http://schemas.openxmlformats.org/officeDocument/2006/customXml" ds:itemID="{5E25A41C-AF7B-4AD3-B60C-548AFEB3C137}"/>
</file>

<file path=docProps/app.xml><?xml version="1.0" encoding="utf-8"?>
<Properties xmlns="http://schemas.openxmlformats.org/officeDocument/2006/extended-properties" xmlns:vt="http://schemas.openxmlformats.org/officeDocument/2006/docPropsVTypes">
  <TotalTime>830</TotalTime>
  <Words>286</Words>
  <Application>Microsoft Office PowerPoint</Application>
  <PresentationFormat>Letter Paper (8.5x11 in)</PresentationFormat>
  <Paragraphs>56</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Service Update #23-1014</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Maggiolino</dc:creator>
  <cp:lastModifiedBy>John Johnston</cp:lastModifiedBy>
  <cp:revision>50</cp:revision>
  <dcterms:created xsi:type="dcterms:W3CDTF">2015-10-07T13:47:43Z</dcterms:created>
  <dcterms:modified xsi:type="dcterms:W3CDTF">2023-10-14T12:13:42Z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0x0101007955F8D7A656304F8D7C261D54F5FAF5</vt:lpwstr>
  </property>
</Properties>
</file>